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35"/>
  </p:notesMasterIdLst>
  <p:sldIdLst>
    <p:sldId id="256" r:id="rId2"/>
    <p:sldId id="260" r:id="rId3"/>
    <p:sldId id="259" r:id="rId4"/>
    <p:sldId id="261" r:id="rId5"/>
    <p:sldId id="318" r:id="rId6"/>
    <p:sldId id="315" r:id="rId7"/>
    <p:sldId id="313" r:id="rId8"/>
    <p:sldId id="314" r:id="rId9"/>
    <p:sldId id="330" r:id="rId10"/>
    <p:sldId id="312" r:id="rId11"/>
    <p:sldId id="327" r:id="rId12"/>
    <p:sldId id="310" r:id="rId13"/>
    <p:sldId id="319" r:id="rId14"/>
    <p:sldId id="264" r:id="rId15"/>
    <p:sldId id="282" r:id="rId16"/>
    <p:sldId id="265" r:id="rId17"/>
    <p:sldId id="322" r:id="rId18"/>
    <p:sldId id="320" r:id="rId19"/>
    <p:sldId id="262" r:id="rId20"/>
    <p:sldId id="267" r:id="rId21"/>
    <p:sldId id="328" r:id="rId22"/>
    <p:sldId id="332" r:id="rId23"/>
    <p:sldId id="333" r:id="rId24"/>
    <p:sldId id="334" r:id="rId25"/>
    <p:sldId id="324" r:id="rId26"/>
    <p:sldId id="325" r:id="rId27"/>
    <p:sldId id="326" r:id="rId28"/>
    <p:sldId id="335" r:id="rId29"/>
    <p:sldId id="336" r:id="rId30"/>
    <p:sldId id="337" r:id="rId31"/>
    <p:sldId id="338" r:id="rId32"/>
    <p:sldId id="339" r:id="rId33"/>
    <p:sldId id="287" r:id="rId34"/>
  </p:sldIdLst>
  <p:sldSz cx="9144000" cy="5143500" type="screen16x9"/>
  <p:notesSz cx="6858000" cy="9144000"/>
  <p:embeddedFontLst>
    <p:embeddedFont>
      <p:font typeface="Cambria Math" panose="02040503050406030204" pitchFamily="18" charset="0"/>
      <p:regular r:id="rId36"/>
    </p:embeddedFont>
    <p:embeddedFont>
      <p:font typeface="Fira Sans Extra Condensed Medium" panose="020B0604020202020204" charset="0"/>
      <p:regular r:id="rId37"/>
      <p:bold r:id="rId38"/>
      <p:italic r:id="rId39"/>
      <p:boldItalic r:id="rId40"/>
    </p:embeddedFont>
    <p:embeddedFont>
      <p:font typeface="Open Sans" panose="020B0606030504020204" pitchFamily="34" charset="0"/>
      <p:regular r:id="rId41"/>
      <p:bold r:id="rId42"/>
      <p:italic r:id="rId43"/>
      <p:boldItalic r:id="rId44"/>
    </p:embeddedFont>
    <p:embeddedFont>
      <p:font typeface="Open Sans ExtraBold" panose="020B0906030804020204" pitchFamily="34" charset="0"/>
      <p:bold r:id="rId45"/>
      <p:boldItalic r:id="rId46"/>
    </p:embeddedFont>
    <p:embeddedFont>
      <p:font typeface="Open Sans SemiBold" panose="020B0706030804020204" pitchFamily="34" charset="0"/>
      <p:regular r:id="rId47"/>
      <p:bold r:id="rId48"/>
      <p:italic r:id="rId49"/>
      <p:boldItalic r:id="rId50"/>
    </p:embeddedFont>
    <p:embeddedFont>
      <p:font typeface="Overpass Black" panose="020B0604020202020204" charset="0"/>
      <p:bold r:id="rId51"/>
      <p:boldItalic r:id="rId52"/>
    </p:embeddedFont>
    <p:embeddedFont>
      <p:font typeface="Tahoma" panose="020B0604030504040204" pitchFamily="34" charset="0"/>
      <p:regular r:id="rId53"/>
      <p:bold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66347713-CADA-4BBA-8EBB-6AAAFD635738}">
          <p14:sldIdLst>
            <p14:sldId id="256"/>
            <p14:sldId id="260"/>
            <p14:sldId id="259"/>
            <p14:sldId id="261"/>
            <p14:sldId id="318"/>
            <p14:sldId id="315"/>
            <p14:sldId id="313"/>
            <p14:sldId id="314"/>
            <p14:sldId id="330"/>
            <p14:sldId id="312"/>
            <p14:sldId id="327"/>
            <p14:sldId id="310"/>
            <p14:sldId id="319"/>
            <p14:sldId id="264"/>
            <p14:sldId id="282"/>
            <p14:sldId id="265"/>
            <p14:sldId id="322"/>
            <p14:sldId id="320"/>
            <p14:sldId id="262"/>
          </p14:sldIdLst>
        </p14:section>
        <p14:section name="TÍNH MƠ HỒ VÀ ĐỆ QUY TRÁI" id="{1F0E4D91-5AFB-4A06-8A98-B1CAC783DEC8}">
          <p14:sldIdLst>
            <p14:sldId id="267"/>
            <p14:sldId id="328"/>
            <p14:sldId id="332"/>
            <p14:sldId id="333"/>
            <p14:sldId id="334"/>
            <p14:sldId id="324"/>
            <p14:sldId id="325"/>
            <p14:sldId id="326"/>
            <p14:sldId id="335"/>
            <p14:sldId id="336"/>
            <p14:sldId id="337"/>
            <p14:sldId id="338"/>
            <p14:sldId id="339"/>
            <p14:sldId id="28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ô Gia Kiệt" initials="NGK" lastIdx="3" clrIdx="0">
    <p:extLst>
      <p:ext uri="{19B8F6BF-5375-455C-9EA6-DF929625EA0E}">
        <p15:presenceInfo xmlns:p15="http://schemas.microsoft.com/office/powerpoint/2012/main" userId="S::19521725@ms.uit.edu.vn::691fc2f7-9fea-442b-bbfa-fc5fddd2862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73763"/>
    <a:srgbClr val="4267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58A10E-46B9-4AB7-A931-A831D629D189}" v="1632" dt="2021-06-23T02:43:57.537"/>
  </p1510:revLst>
</p1510:revInfo>
</file>

<file path=ppt/tableStyles.xml><?xml version="1.0" encoding="utf-8"?>
<a:tblStyleLst xmlns:a="http://schemas.openxmlformats.org/drawingml/2006/main" def="{5814D13E-4494-4070-9FA5-B122CF4ED2F7}">
  <a:tblStyle styleId="{5814D13E-4494-4070-9FA5-B122CF4ED2F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870" autoAdjust="0"/>
  </p:normalViewPr>
  <p:slideViewPr>
    <p:cSldViewPr snapToGrid="0">
      <p:cViewPr varScale="1">
        <p:scale>
          <a:sx n="86" d="100"/>
          <a:sy n="86" d="100"/>
        </p:scale>
        <p:origin x="758" y="1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ô Gia Kiệt" userId="691fc2f7-9fea-442b-bbfa-fc5fddd28623" providerId="ADAL" clId="{D158A10E-46B9-4AB7-A931-A831D629D189}"/>
    <pc:docChg chg="undo redo custSel addSld delSld modSld sldOrd delMainMaster addSection delSection modSection">
      <pc:chgData name="Ngô Gia Kiệt" userId="691fc2f7-9fea-442b-bbfa-fc5fddd28623" providerId="ADAL" clId="{D158A10E-46B9-4AB7-A931-A831D629D189}" dt="2021-06-23T02:45:05.009" v="17353" actId="113"/>
      <pc:docMkLst>
        <pc:docMk/>
      </pc:docMkLst>
      <pc:sldChg chg="addSp modSp mod modTransition">
        <pc:chgData name="Ngô Gia Kiệt" userId="691fc2f7-9fea-442b-bbfa-fc5fddd28623" providerId="ADAL" clId="{D158A10E-46B9-4AB7-A931-A831D629D189}" dt="2021-06-17T03:46:57.366" v="16510"/>
        <pc:sldMkLst>
          <pc:docMk/>
          <pc:sldMk cId="0" sldId="256"/>
        </pc:sldMkLst>
        <pc:spChg chg="add mod">
          <ac:chgData name="Ngô Gia Kiệt" userId="691fc2f7-9fea-442b-bbfa-fc5fddd28623" providerId="ADAL" clId="{D158A10E-46B9-4AB7-A931-A831D629D189}" dt="2021-06-13T09:59:23.238" v="11451" actId="1076"/>
          <ac:spMkLst>
            <pc:docMk/>
            <pc:sldMk cId="0" sldId="256"/>
            <ac:spMk id="8" creationId="{2F34E830-F2D3-4233-966E-2C445BDE21A5}"/>
          </ac:spMkLst>
        </pc:spChg>
        <pc:spChg chg="mod">
          <ac:chgData name="Ngô Gia Kiệt" userId="691fc2f7-9fea-442b-bbfa-fc5fddd28623" providerId="ADAL" clId="{D158A10E-46B9-4AB7-A931-A831D629D189}" dt="2021-06-13T09:59:32.181" v="11452" actId="1076"/>
          <ac:spMkLst>
            <pc:docMk/>
            <pc:sldMk cId="0" sldId="256"/>
            <ac:spMk id="2128" creationId="{00000000-0000-0000-0000-000000000000}"/>
          </ac:spMkLst>
        </pc:spChg>
        <pc:spChg chg="mod">
          <ac:chgData name="Ngô Gia Kiệt" userId="691fc2f7-9fea-442b-bbfa-fc5fddd28623" providerId="ADAL" clId="{D158A10E-46B9-4AB7-A931-A831D629D189}" dt="2021-06-05T13:47:50.701" v="242" actId="1076"/>
          <ac:spMkLst>
            <pc:docMk/>
            <pc:sldMk cId="0" sldId="256"/>
            <ac:spMk id="2129" creationId="{00000000-0000-0000-0000-000000000000}"/>
          </ac:spMkLst>
        </pc:spChg>
        <pc:picChg chg="mod">
          <ac:chgData name="Ngô Gia Kiệt" userId="691fc2f7-9fea-442b-bbfa-fc5fddd28623" providerId="ADAL" clId="{D158A10E-46B9-4AB7-A931-A831D629D189}" dt="2021-06-13T09:58:33.098" v="11363" actId="1076"/>
          <ac:picMkLst>
            <pc:docMk/>
            <pc:sldMk cId="0" sldId="256"/>
            <ac:picMk id="2127" creationId="{00000000-0000-0000-0000-000000000000}"/>
          </ac:picMkLst>
        </pc:picChg>
      </pc:sldChg>
      <pc:sldChg chg="del ord modNotes">
        <pc:chgData name="Ngô Gia Kiệt" userId="691fc2f7-9fea-442b-bbfa-fc5fddd28623" providerId="ADAL" clId="{D158A10E-46B9-4AB7-A931-A831D629D189}" dt="2021-06-17T03:45:13.046" v="16483" actId="47"/>
        <pc:sldMkLst>
          <pc:docMk/>
          <pc:sldMk cId="0" sldId="257"/>
        </pc:sldMkLst>
      </pc:sldChg>
      <pc:sldChg chg="del ord modNotes">
        <pc:chgData name="Ngô Gia Kiệt" userId="691fc2f7-9fea-442b-bbfa-fc5fddd28623" providerId="ADAL" clId="{D158A10E-46B9-4AB7-A931-A831D629D189}" dt="2021-06-17T03:45:08.662" v="16461" actId="47"/>
        <pc:sldMkLst>
          <pc:docMk/>
          <pc:sldMk cId="0" sldId="258"/>
        </pc:sldMkLst>
      </pc:sldChg>
      <pc:sldChg chg="addSp delSp modSp mod ord modTransition modNotesTx">
        <pc:chgData name="Ngô Gia Kiệt" userId="691fc2f7-9fea-442b-bbfa-fc5fddd28623" providerId="ADAL" clId="{D158A10E-46B9-4AB7-A931-A831D629D189}" dt="2021-06-23T01:30:45.657" v="17346" actId="20577"/>
        <pc:sldMkLst>
          <pc:docMk/>
          <pc:sldMk cId="0" sldId="259"/>
        </pc:sldMkLst>
        <pc:spChg chg="add del mod">
          <ac:chgData name="Ngô Gia Kiệt" userId="691fc2f7-9fea-442b-bbfa-fc5fddd28623" providerId="ADAL" clId="{D158A10E-46B9-4AB7-A931-A831D629D189}" dt="2021-06-06T02:21:39.299" v="346" actId="478"/>
          <ac:spMkLst>
            <pc:docMk/>
            <pc:sldMk cId="0" sldId="259"/>
            <ac:spMk id="3" creationId="{DCF1AD92-D01D-4E57-8621-2DF6055ED869}"/>
          </ac:spMkLst>
        </pc:spChg>
        <pc:spChg chg="add del mod">
          <ac:chgData name="Ngô Gia Kiệt" userId="691fc2f7-9fea-442b-bbfa-fc5fddd28623" providerId="ADAL" clId="{D158A10E-46B9-4AB7-A931-A831D629D189}" dt="2021-06-06T02:21:41.978" v="348" actId="478"/>
          <ac:spMkLst>
            <pc:docMk/>
            <pc:sldMk cId="0" sldId="259"/>
            <ac:spMk id="5" creationId="{01989512-C417-41F3-9D6D-E225FEC34B4F}"/>
          </ac:spMkLst>
        </pc:spChg>
        <pc:spChg chg="add mod">
          <ac:chgData name="Ngô Gia Kiệt" userId="691fc2f7-9fea-442b-bbfa-fc5fddd28623" providerId="ADAL" clId="{D158A10E-46B9-4AB7-A931-A831D629D189}" dt="2021-06-13T09:57:49.551" v="11356" actId="14100"/>
          <ac:spMkLst>
            <pc:docMk/>
            <pc:sldMk cId="0" sldId="259"/>
            <ac:spMk id="11" creationId="{2CE11C97-A3FA-45DD-A75F-9CA1D79F20DD}"/>
          </ac:spMkLst>
        </pc:spChg>
        <pc:spChg chg="del">
          <ac:chgData name="Ngô Gia Kiệt" userId="691fc2f7-9fea-442b-bbfa-fc5fddd28623" providerId="ADAL" clId="{D158A10E-46B9-4AB7-A931-A831D629D189}" dt="2021-06-06T02:21:41.228" v="347" actId="478"/>
          <ac:spMkLst>
            <pc:docMk/>
            <pc:sldMk cId="0" sldId="259"/>
            <ac:spMk id="2170" creationId="{00000000-0000-0000-0000-000000000000}"/>
          </ac:spMkLst>
        </pc:spChg>
        <pc:spChg chg="del">
          <ac:chgData name="Ngô Gia Kiệt" userId="691fc2f7-9fea-442b-bbfa-fc5fddd28623" providerId="ADAL" clId="{D158A10E-46B9-4AB7-A931-A831D629D189}" dt="2021-06-06T02:21:36.664" v="345" actId="478"/>
          <ac:spMkLst>
            <pc:docMk/>
            <pc:sldMk cId="0" sldId="259"/>
            <ac:spMk id="2173" creationId="{00000000-0000-0000-0000-000000000000}"/>
          </ac:spMkLst>
        </pc:spChg>
        <pc:picChg chg="add mod">
          <ac:chgData name="Ngô Gia Kiệt" userId="691fc2f7-9fea-442b-bbfa-fc5fddd28623" providerId="ADAL" clId="{D158A10E-46B9-4AB7-A931-A831D629D189}" dt="2021-06-12T07:58:28.960" v="3065" actId="1076"/>
          <ac:picMkLst>
            <pc:docMk/>
            <pc:sldMk cId="0" sldId="259"/>
            <ac:picMk id="2" creationId="{139A6E7E-D13F-4ECF-A018-896685459EA3}"/>
          </ac:picMkLst>
        </pc:picChg>
        <pc:picChg chg="add del mod">
          <ac:chgData name="Ngô Gia Kiệt" userId="691fc2f7-9fea-442b-bbfa-fc5fddd28623" providerId="ADAL" clId="{D158A10E-46B9-4AB7-A931-A831D629D189}" dt="2021-06-12T03:26:26.483" v="2448"/>
          <ac:picMkLst>
            <pc:docMk/>
            <pc:sldMk cId="0" sldId="259"/>
            <ac:picMk id="2" creationId="{E11BC8FF-EF4B-47AF-B296-6A754CC509A8}"/>
          </ac:picMkLst>
        </pc:picChg>
        <pc:picChg chg="add del mod">
          <ac:chgData name="Ngô Gia Kiệt" userId="691fc2f7-9fea-442b-bbfa-fc5fddd28623" providerId="ADAL" clId="{D158A10E-46B9-4AB7-A931-A831D629D189}" dt="2021-06-12T03:25:13.323" v="2443"/>
          <ac:picMkLst>
            <pc:docMk/>
            <pc:sldMk cId="0" sldId="259"/>
            <ac:picMk id="5" creationId="{7E5FE2A4-9707-40E0-9CC3-2DC6CDE551F4}"/>
          </ac:picMkLst>
        </pc:picChg>
        <pc:picChg chg="add del mod">
          <ac:chgData name="Ngô Gia Kiệt" userId="691fc2f7-9fea-442b-bbfa-fc5fddd28623" providerId="ADAL" clId="{D158A10E-46B9-4AB7-A931-A831D629D189}" dt="2021-06-12T07:56:22.645" v="3058" actId="478"/>
          <ac:picMkLst>
            <pc:docMk/>
            <pc:sldMk cId="0" sldId="259"/>
            <ac:picMk id="6" creationId="{D9865519-82B7-4B5E-8E0A-20E576B932D7}"/>
          </ac:picMkLst>
        </pc:picChg>
        <pc:picChg chg="del">
          <ac:chgData name="Ngô Gia Kiệt" userId="691fc2f7-9fea-442b-bbfa-fc5fddd28623" providerId="ADAL" clId="{D158A10E-46B9-4AB7-A931-A831D629D189}" dt="2021-06-06T02:21:33.360" v="344" actId="478"/>
          <ac:picMkLst>
            <pc:docMk/>
            <pc:sldMk cId="0" sldId="259"/>
            <ac:picMk id="2171" creationId="{00000000-0000-0000-0000-000000000000}"/>
          </ac:picMkLst>
        </pc:picChg>
      </pc:sldChg>
      <pc:sldChg chg="addSp delSp modSp mod modTransition modAnim modNotes modNotesTx">
        <pc:chgData name="Ngô Gia Kiệt" userId="691fc2f7-9fea-442b-bbfa-fc5fddd28623" providerId="ADAL" clId="{D158A10E-46B9-4AB7-A931-A831D629D189}" dt="2021-06-19T03:23:06.702" v="16821" actId="20577"/>
        <pc:sldMkLst>
          <pc:docMk/>
          <pc:sldMk cId="0" sldId="260"/>
        </pc:sldMkLst>
        <pc:spChg chg="mod">
          <ac:chgData name="Ngô Gia Kiệt" userId="691fc2f7-9fea-442b-bbfa-fc5fddd28623" providerId="ADAL" clId="{D158A10E-46B9-4AB7-A931-A831D629D189}" dt="2021-06-12T03:54:16.311" v="2675" actId="255"/>
          <ac:spMkLst>
            <pc:docMk/>
            <pc:sldMk cId="0" sldId="260"/>
            <ac:spMk id="7" creationId="{ED04E781-58D1-4EB3-AF61-394BD5BA8F8A}"/>
          </ac:spMkLst>
        </pc:spChg>
        <pc:spChg chg="mod">
          <ac:chgData name="Ngô Gia Kiệt" userId="691fc2f7-9fea-442b-bbfa-fc5fddd28623" providerId="ADAL" clId="{D158A10E-46B9-4AB7-A931-A831D629D189}" dt="2021-06-12T03:54:16.311" v="2675" actId="255"/>
          <ac:spMkLst>
            <pc:docMk/>
            <pc:sldMk cId="0" sldId="260"/>
            <ac:spMk id="8" creationId="{92E284DF-54B8-4AD1-AEDF-4CD84A001080}"/>
          </ac:spMkLst>
        </pc:spChg>
        <pc:spChg chg="mod">
          <ac:chgData name="Ngô Gia Kiệt" userId="691fc2f7-9fea-442b-bbfa-fc5fddd28623" providerId="ADAL" clId="{D158A10E-46B9-4AB7-A931-A831D629D189}" dt="2021-06-12T03:54:16.311" v="2675" actId="255"/>
          <ac:spMkLst>
            <pc:docMk/>
            <pc:sldMk cId="0" sldId="260"/>
            <ac:spMk id="9" creationId="{63793E01-9E34-4B6E-AB2A-3B7DC7859CDB}"/>
          </ac:spMkLst>
        </pc:spChg>
        <pc:spChg chg="mod">
          <ac:chgData name="Ngô Gia Kiệt" userId="691fc2f7-9fea-442b-bbfa-fc5fddd28623" providerId="ADAL" clId="{D158A10E-46B9-4AB7-A931-A831D629D189}" dt="2021-06-12T03:54:16.311" v="2675" actId="255"/>
          <ac:spMkLst>
            <pc:docMk/>
            <pc:sldMk cId="0" sldId="260"/>
            <ac:spMk id="10" creationId="{3CA79A70-6327-4864-B60A-6B6DFE75B58C}"/>
          </ac:spMkLst>
        </pc:spChg>
        <pc:spChg chg="mod">
          <ac:chgData name="Ngô Gia Kiệt" userId="691fc2f7-9fea-442b-bbfa-fc5fddd28623" providerId="ADAL" clId="{D158A10E-46B9-4AB7-A931-A831D629D189}" dt="2021-06-12T03:54:16.311" v="2675" actId="255"/>
          <ac:spMkLst>
            <pc:docMk/>
            <pc:sldMk cId="0" sldId="260"/>
            <ac:spMk id="11" creationId="{9E71C41A-A80D-4CE2-9334-8BDBA588A270}"/>
          </ac:spMkLst>
        </pc:spChg>
        <pc:spChg chg="mod">
          <ac:chgData name="Ngô Gia Kiệt" userId="691fc2f7-9fea-442b-bbfa-fc5fddd28623" providerId="ADAL" clId="{D158A10E-46B9-4AB7-A931-A831D629D189}" dt="2021-06-12T03:54:16.311" v="2675" actId="255"/>
          <ac:spMkLst>
            <pc:docMk/>
            <pc:sldMk cId="0" sldId="260"/>
            <ac:spMk id="12" creationId="{42AC7382-2CD4-4021-91BB-28FE494448A5}"/>
          </ac:spMkLst>
        </pc:spChg>
        <pc:spChg chg="mod">
          <ac:chgData name="Ngô Gia Kiệt" userId="691fc2f7-9fea-442b-bbfa-fc5fddd28623" providerId="ADAL" clId="{D158A10E-46B9-4AB7-A931-A831D629D189}" dt="2021-06-12T03:54:16.311" v="2675" actId="255"/>
          <ac:spMkLst>
            <pc:docMk/>
            <pc:sldMk cId="0" sldId="260"/>
            <ac:spMk id="13" creationId="{3D6848C4-88DD-46E8-9FDD-1547282CCDDB}"/>
          </ac:spMkLst>
        </pc:spChg>
        <pc:spChg chg="mod">
          <ac:chgData name="Ngô Gia Kiệt" userId="691fc2f7-9fea-442b-bbfa-fc5fddd28623" providerId="ADAL" clId="{D158A10E-46B9-4AB7-A931-A831D629D189}" dt="2021-06-12T03:54:16.311" v="2675" actId="255"/>
          <ac:spMkLst>
            <pc:docMk/>
            <pc:sldMk cId="0" sldId="260"/>
            <ac:spMk id="14" creationId="{AE244318-C490-48BD-A14F-99CC189C029B}"/>
          </ac:spMkLst>
        </pc:spChg>
        <pc:spChg chg="mod">
          <ac:chgData name="Ngô Gia Kiệt" userId="691fc2f7-9fea-442b-bbfa-fc5fddd28623" providerId="ADAL" clId="{D158A10E-46B9-4AB7-A931-A831D629D189}" dt="2021-06-12T03:54:16.311" v="2675" actId="255"/>
          <ac:spMkLst>
            <pc:docMk/>
            <pc:sldMk cId="0" sldId="260"/>
            <ac:spMk id="15" creationId="{B51FCB3F-7C9C-4B15-B444-FF64F0F418EC}"/>
          </ac:spMkLst>
        </pc:spChg>
        <pc:spChg chg="mod">
          <ac:chgData name="Ngô Gia Kiệt" userId="691fc2f7-9fea-442b-bbfa-fc5fddd28623" providerId="ADAL" clId="{D158A10E-46B9-4AB7-A931-A831D629D189}" dt="2021-06-12T03:54:16.311" v="2675" actId="255"/>
          <ac:spMkLst>
            <pc:docMk/>
            <pc:sldMk cId="0" sldId="260"/>
            <ac:spMk id="16" creationId="{611CC62D-159D-41A9-9202-1AF813271B20}"/>
          </ac:spMkLst>
        </pc:spChg>
        <pc:spChg chg="mod">
          <ac:chgData name="Ngô Gia Kiệt" userId="691fc2f7-9fea-442b-bbfa-fc5fddd28623" providerId="ADAL" clId="{D158A10E-46B9-4AB7-A931-A831D629D189}" dt="2021-06-12T03:54:16.311" v="2675" actId="255"/>
          <ac:spMkLst>
            <pc:docMk/>
            <pc:sldMk cId="0" sldId="260"/>
            <ac:spMk id="17" creationId="{53E18467-0185-41CF-B96E-EDE479947072}"/>
          </ac:spMkLst>
        </pc:spChg>
        <pc:spChg chg="mod">
          <ac:chgData name="Ngô Gia Kiệt" userId="691fc2f7-9fea-442b-bbfa-fc5fddd28623" providerId="ADAL" clId="{D158A10E-46B9-4AB7-A931-A831D629D189}" dt="2021-06-12T03:54:16.311" v="2675" actId="255"/>
          <ac:spMkLst>
            <pc:docMk/>
            <pc:sldMk cId="0" sldId="260"/>
            <ac:spMk id="18" creationId="{DB4D53AF-8EC3-4D2D-A3F2-43FD68E795B5}"/>
          </ac:spMkLst>
        </pc:spChg>
        <pc:spChg chg="mod">
          <ac:chgData name="Ngô Gia Kiệt" userId="691fc2f7-9fea-442b-bbfa-fc5fddd28623" providerId="ADAL" clId="{D158A10E-46B9-4AB7-A931-A831D629D189}" dt="2021-06-12T03:54:16.311" v="2675" actId="255"/>
          <ac:spMkLst>
            <pc:docMk/>
            <pc:sldMk cId="0" sldId="260"/>
            <ac:spMk id="19" creationId="{BAC2E18E-6F81-4BE5-8DB5-92B8204D43B1}"/>
          </ac:spMkLst>
        </pc:spChg>
        <pc:spChg chg="mod">
          <ac:chgData name="Ngô Gia Kiệt" userId="691fc2f7-9fea-442b-bbfa-fc5fddd28623" providerId="ADAL" clId="{D158A10E-46B9-4AB7-A931-A831D629D189}" dt="2021-06-12T03:54:16.311" v="2675" actId="255"/>
          <ac:spMkLst>
            <pc:docMk/>
            <pc:sldMk cId="0" sldId="260"/>
            <ac:spMk id="20" creationId="{2134FE46-6899-4BDE-9901-1DC56DF5A040}"/>
          </ac:spMkLst>
        </pc:spChg>
        <pc:spChg chg="mod">
          <ac:chgData name="Ngô Gia Kiệt" userId="691fc2f7-9fea-442b-bbfa-fc5fddd28623" providerId="ADAL" clId="{D158A10E-46B9-4AB7-A931-A831D629D189}" dt="2021-06-12T03:54:16.311" v="2675" actId="255"/>
          <ac:spMkLst>
            <pc:docMk/>
            <pc:sldMk cId="0" sldId="260"/>
            <ac:spMk id="21" creationId="{45EA421B-AF36-4404-944B-6C719EED7674}"/>
          </ac:spMkLst>
        </pc:spChg>
        <pc:spChg chg="mod">
          <ac:chgData name="Ngô Gia Kiệt" userId="691fc2f7-9fea-442b-bbfa-fc5fddd28623" providerId="ADAL" clId="{D158A10E-46B9-4AB7-A931-A831D629D189}" dt="2021-06-12T03:58:50.505" v="2721" actId="1076"/>
          <ac:spMkLst>
            <pc:docMk/>
            <pc:sldMk cId="0" sldId="260"/>
            <ac:spMk id="24" creationId="{6697F0C3-F511-44F0-9D37-D28C0FF624E2}"/>
          </ac:spMkLst>
        </pc:spChg>
        <pc:spChg chg="mod">
          <ac:chgData name="Ngô Gia Kiệt" userId="691fc2f7-9fea-442b-bbfa-fc5fddd28623" providerId="ADAL" clId="{D158A10E-46B9-4AB7-A931-A831D629D189}" dt="2021-06-12T03:58:50.505" v="2721" actId="1076"/>
          <ac:spMkLst>
            <pc:docMk/>
            <pc:sldMk cId="0" sldId="260"/>
            <ac:spMk id="25" creationId="{AC90FFB1-E4C6-4E74-A3DE-DD14250BF3B2}"/>
          </ac:spMkLst>
        </pc:spChg>
        <pc:spChg chg="mod">
          <ac:chgData name="Ngô Gia Kiệt" userId="691fc2f7-9fea-442b-bbfa-fc5fddd28623" providerId="ADAL" clId="{D158A10E-46B9-4AB7-A931-A831D629D189}" dt="2021-06-12T03:58:50.505" v="2721" actId="1076"/>
          <ac:spMkLst>
            <pc:docMk/>
            <pc:sldMk cId="0" sldId="260"/>
            <ac:spMk id="26" creationId="{38F49969-4289-480A-B58A-DCDF12D9A270}"/>
          </ac:spMkLst>
        </pc:spChg>
        <pc:spChg chg="mod">
          <ac:chgData name="Ngô Gia Kiệt" userId="691fc2f7-9fea-442b-bbfa-fc5fddd28623" providerId="ADAL" clId="{D158A10E-46B9-4AB7-A931-A831D629D189}" dt="2021-06-12T03:58:50.505" v="2721" actId="1076"/>
          <ac:spMkLst>
            <pc:docMk/>
            <pc:sldMk cId="0" sldId="260"/>
            <ac:spMk id="27" creationId="{2F1963F7-13D1-43A7-9EB7-62808F201B7E}"/>
          </ac:spMkLst>
        </pc:spChg>
        <pc:spChg chg="mod">
          <ac:chgData name="Ngô Gia Kiệt" userId="691fc2f7-9fea-442b-bbfa-fc5fddd28623" providerId="ADAL" clId="{D158A10E-46B9-4AB7-A931-A831D629D189}" dt="2021-06-12T03:58:50.505" v="2721" actId="1076"/>
          <ac:spMkLst>
            <pc:docMk/>
            <pc:sldMk cId="0" sldId="260"/>
            <ac:spMk id="28" creationId="{986B5187-A32B-4F4C-A25C-5C065BCDAD4F}"/>
          </ac:spMkLst>
        </pc:spChg>
        <pc:spChg chg="mod">
          <ac:chgData name="Ngô Gia Kiệt" userId="691fc2f7-9fea-442b-bbfa-fc5fddd28623" providerId="ADAL" clId="{D158A10E-46B9-4AB7-A931-A831D629D189}" dt="2021-06-12T03:58:50.505" v="2721" actId="1076"/>
          <ac:spMkLst>
            <pc:docMk/>
            <pc:sldMk cId="0" sldId="260"/>
            <ac:spMk id="29" creationId="{6B7C026D-F224-4CAD-8C68-5C9F9A5494CD}"/>
          </ac:spMkLst>
        </pc:spChg>
        <pc:spChg chg="mod">
          <ac:chgData name="Ngô Gia Kiệt" userId="691fc2f7-9fea-442b-bbfa-fc5fddd28623" providerId="ADAL" clId="{D158A10E-46B9-4AB7-A931-A831D629D189}" dt="2021-06-12T03:58:50.505" v="2721" actId="1076"/>
          <ac:spMkLst>
            <pc:docMk/>
            <pc:sldMk cId="0" sldId="260"/>
            <ac:spMk id="30" creationId="{3217F543-8013-4E53-888E-EAD9C51A3671}"/>
          </ac:spMkLst>
        </pc:spChg>
        <pc:spChg chg="mod">
          <ac:chgData name="Ngô Gia Kiệt" userId="691fc2f7-9fea-442b-bbfa-fc5fddd28623" providerId="ADAL" clId="{D158A10E-46B9-4AB7-A931-A831D629D189}" dt="2021-06-12T03:58:50.505" v="2721" actId="1076"/>
          <ac:spMkLst>
            <pc:docMk/>
            <pc:sldMk cId="0" sldId="260"/>
            <ac:spMk id="31" creationId="{158D22B8-6588-4794-9638-D17292F8CE74}"/>
          </ac:spMkLst>
        </pc:spChg>
        <pc:spChg chg="mod">
          <ac:chgData name="Ngô Gia Kiệt" userId="691fc2f7-9fea-442b-bbfa-fc5fddd28623" providerId="ADAL" clId="{D158A10E-46B9-4AB7-A931-A831D629D189}" dt="2021-06-12T03:58:50.505" v="2721" actId="1076"/>
          <ac:spMkLst>
            <pc:docMk/>
            <pc:sldMk cId="0" sldId="260"/>
            <ac:spMk id="32" creationId="{434B4829-17D2-4C7D-976E-DE6AF28DB3B1}"/>
          </ac:spMkLst>
        </pc:spChg>
        <pc:spChg chg="mod">
          <ac:chgData name="Ngô Gia Kiệt" userId="691fc2f7-9fea-442b-bbfa-fc5fddd28623" providerId="ADAL" clId="{D158A10E-46B9-4AB7-A931-A831D629D189}" dt="2021-06-12T03:58:50.505" v="2721" actId="1076"/>
          <ac:spMkLst>
            <pc:docMk/>
            <pc:sldMk cId="0" sldId="260"/>
            <ac:spMk id="33" creationId="{7963E5CC-B960-4365-8AE2-962FAE294E5B}"/>
          </ac:spMkLst>
        </pc:spChg>
        <pc:spChg chg="mod">
          <ac:chgData name="Ngô Gia Kiệt" userId="691fc2f7-9fea-442b-bbfa-fc5fddd28623" providerId="ADAL" clId="{D158A10E-46B9-4AB7-A931-A831D629D189}" dt="2021-06-12T03:58:50.505" v="2721" actId="1076"/>
          <ac:spMkLst>
            <pc:docMk/>
            <pc:sldMk cId="0" sldId="260"/>
            <ac:spMk id="34" creationId="{DCF3CEC1-2E97-4BD2-ABB2-0709DCDA26F3}"/>
          </ac:spMkLst>
        </pc:spChg>
        <pc:spChg chg="mod">
          <ac:chgData name="Ngô Gia Kiệt" userId="691fc2f7-9fea-442b-bbfa-fc5fddd28623" providerId="ADAL" clId="{D158A10E-46B9-4AB7-A931-A831D629D189}" dt="2021-06-12T03:58:50.505" v="2721" actId="1076"/>
          <ac:spMkLst>
            <pc:docMk/>
            <pc:sldMk cId="0" sldId="260"/>
            <ac:spMk id="35" creationId="{7D8CFE47-DC10-4F99-8578-DB4DC0744C9C}"/>
          </ac:spMkLst>
        </pc:spChg>
        <pc:spChg chg="mod">
          <ac:chgData name="Ngô Gia Kiệt" userId="691fc2f7-9fea-442b-bbfa-fc5fddd28623" providerId="ADAL" clId="{D158A10E-46B9-4AB7-A931-A831D629D189}" dt="2021-06-12T03:58:50.505" v="2721" actId="1076"/>
          <ac:spMkLst>
            <pc:docMk/>
            <pc:sldMk cId="0" sldId="260"/>
            <ac:spMk id="36" creationId="{23517B2C-BEFB-4356-9EDD-96AC252115FC}"/>
          </ac:spMkLst>
        </pc:spChg>
        <pc:spChg chg="mod">
          <ac:chgData name="Ngô Gia Kiệt" userId="691fc2f7-9fea-442b-bbfa-fc5fddd28623" providerId="ADAL" clId="{D158A10E-46B9-4AB7-A931-A831D629D189}" dt="2021-06-12T03:58:50.505" v="2721" actId="1076"/>
          <ac:spMkLst>
            <pc:docMk/>
            <pc:sldMk cId="0" sldId="260"/>
            <ac:spMk id="37" creationId="{0BD1201B-0294-4139-BEA9-61E42DD50EE6}"/>
          </ac:spMkLst>
        </pc:spChg>
        <pc:spChg chg="mod">
          <ac:chgData name="Ngô Gia Kiệt" userId="691fc2f7-9fea-442b-bbfa-fc5fddd28623" providerId="ADAL" clId="{D158A10E-46B9-4AB7-A931-A831D629D189}" dt="2021-06-12T03:58:50.505" v="2721" actId="1076"/>
          <ac:spMkLst>
            <pc:docMk/>
            <pc:sldMk cId="0" sldId="260"/>
            <ac:spMk id="38" creationId="{9CF907D9-A358-45A5-95FE-9FB84CAE7A94}"/>
          </ac:spMkLst>
        </pc:spChg>
        <pc:spChg chg="mod">
          <ac:chgData name="Ngô Gia Kiệt" userId="691fc2f7-9fea-442b-bbfa-fc5fddd28623" providerId="ADAL" clId="{D158A10E-46B9-4AB7-A931-A831D629D189}" dt="2021-06-19T02:25:45.438" v="16771" actId="20577"/>
          <ac:spMkLst>
            <pc:docMk/>
            <pc:sldMk cId="0" sldId="260"/>
            <ac:spMk id="2178" creationId="{00000000-0000-0000-0000-000000000000}"/>
          </ac:spMkLst>
        </pc:spChg>
        <pc:spChg chg="mod">
          <ac:chgData name="Ngô Gia Kiệt" userId="691fc2f7-9fea-442b-bbfa-fc5fddd28623" providerId="ADAL" clId="{D158A10E-46B9-4AB7-A931-A831D629D189}" dt="2021-06-13T09:57:59.990" v="11359" actId="14100"/>
          <ac:spMkLst>
            <pc:docMk/>
            <pc:sldMk cId="0" sldId="260"/>
            <ac:spMk id="2179" creationId="{00000000-0000-0000-0000-000000000000}"/>
          </ac:spMkLst>
        </pc:spChg>
        <pc:grpChg chg="add del mod">
          <ac:chgData name="Ngô Gia Kiệt" userId="691fc2f7-9fea-442b-bbfa-fc5fddd28623" providerId="ADAL" clId="{D158A10E-46B9-4AB7-A931-A831D629D189}" dt="2021-06-12T03:55:40.886" v="2691" actId="478"/>
          <ac:grpSpMkLst>
            <pc:docMk/>
            <pc:sldMk cId="0" sldId="260"/>
            <ac:grpSpMk id="5" creationId="{3647B038-6F5F-46D8-A203-4E5E5BB3AC8C}"/>
          </ac:grpSpMkLst>
        </pc:grpChg>
        <pc:grpChg chg="mod">
          <ac:chgData name="Ngô Gia Kiệt" userId="691fc2f7-9fea-442b-bbfa-fc5fddd28623" providerId="ADAL" clId="{D158A10E-46B9-4AB7-A931-A831D629D189}" dt="2021-06-12T03:54:16.311" v="2675" actId="255"/>
          <ac:grpSpMkLst>
            <pc:docMk/>
            <pc:sldMk cId="0" sldId="260"/>
            <ac:grpSpMk id="6" creationId="{FB7ECA42-968A-42DC-A4AF-C367831C20DA}"/>
          </ac:grpSpMkLst>
        </pc:grpChg>
        <pc:grpChg chg="add del mod">
          <ac:chgData name="Ngô Gia Kiệt" userId="691fc2f7-9fea-442b-bbfa-fc5fddd28623" providerId="ADAL" clId="{D158A10E-46B9-4AB7-A931-A831D629D189}" dt="2021-06-12T07:48:37.088" v="3050" actId="478"/>
          <ac:grpSpMkLst>
            <pc:docMk/>
            <pc:sldMk cId="0" sldId="260"/>
            <ac:grpSpMk id="22" creationId="{FD915BA1-B936-4559-9D37-E209AAFED486}"/>
          </ac:grpSpMkLst>
        </pc:grpChg>
        <pc:grpChg chg="mod">
          <ac:chgData name="Ngô Gia Kiệt" userId="691fc2f7-9fea-442b-bbfa-fc5fddd28623" providerId="ADAL" clId="{D158A10E-46B9-4AB7-A931-A831D629D189}" dt="2021-06-12T03:58:50.505" v="2721" actId="1076"/>
          <ac:grpSpMkLst>
            <pc:docMk/>
            <pc:sldMk cId="0" sldId="260"/>
            <ac:grpSpMk id="23" creationId="{A584A743-048E-40CF-9EC7-1275FDBE7DDE}"/>
          </ac:grpSpMkLst>
        </pc:grpChg>
        <pc:picChg chg="add del mod">
          <ac:chgData name="Ngô Gia Kiệt" userId="691fc2f7-9fea-442b-bbfa-fc5fddd28623" providerId="ADAL" clId="{D158A10E-46B9-4AB7-A931-A831D629D189}" dt="2021-06-12T07:49:03.067" v="3055" actId="478"/>
          <ac:picMkLst>
            <pc:docMk/>
            <pc:sldMk cId="0" sldId="260"/>
            <ac:picMk id="21" creationId="{0C7601EE-E9EE-40FA-9FED-BF39F7CB872D}"/>
          </ac:picMkLst>
        </pc:picChg>
        <pc:picChg chg="del">
          <ac:chgData name="Ngô Gia Kiệt" userId="691fc2f7-9fea-442b-bbfa-fc5fddd28623" providerId="ADAL" clId="{D158A10E-46B9-4AB7-A931-A831D629D189}" dt="2021-06-12T03:46:46.684" v="2530" actId="478"/>
          <ac:picMkLst>
            <pc:docMk/>
            <pc:sldMk cId="0" sldId="260"/>
            <ac:picMk id="2180" creationId="{00000000-0000-0000-0000-000000000000}"/>
          </ac:picMkLst>
        </pc:picChg>
      </pc:sldChg>
      <pc:sldChg chg="addSp delSp modSp mod modTransition">
        <pc:chgData name="Ngô Gia Kiệt" userId="691fc2f7-9fea-442b-bbfa-fc5fddd28623" providerId="ADAL" clId="{D158A10E-46B9-4AB7-A931-A831D629D189}" dt="2021-06-17T03:50:05.271" v="16538"/>
        <pc:sldMkLst>
          <pc:docMk/>
          <pc:sldMk cId="0" sldId="261"/>
        </pc:sldMkLst>
        <pc:spChg chg="add del mod">
          <ac:chgData name="Ngô Gia Kiệt" userId="691fc2f7-9fea-442b-bbfa-fc5fddd28623" providerId="ADAL" clId="{D158A10E-46B9-4AB7-A931-A831D629D189}" dt="2021-06-05T13:50:30.932" v="316" actId="478"/>
          <ac:spMkLst>
            <pc:docMk/>
            <pc:sldMk cId="0" sldId="261"/>
            <ac:spMk id="3" creationId="{DB32361B-B67E-4044-B88B-F96B9588B55D}"/>
          </ac:spMkLst>
        </pc:spChg>
        <pc:spChg chg="del">
          <ac:chgData name="Ngô Gia Kiệt" userId="691fc2f7-9fea-442b-bbfa-fc5fddd28623" providerId="ADAL" clId="{D158A10E-46B9-4AB7-A931-A831D629D189}" dt="2021-06-05T13:50:27.361" v="315" actId="478"/>
          <ac:spMkLst>
            <pc:docMk/>
            <pc:sldMk cId="0" sldId="261"/>
            <ac:spMk id="2185" creationId="{00000000-0000-0000-0000-000000000000}"/>
          </ac:spMkLst>
        </pc:spChg>
        <pc:spChg chg="mod">
          <ac:chgData name="Ngô Gia Kiệt" userId="691fc2f7-9fea-442b-bbfa-fc5fddd28623" providerId="ADAL" clId="{D158A10E-46B9-4AB7-A931-A831D629D189}" dt="2021-06-13T09:57:06.606" v="11351" actId="1076"/>
          <ac:spMkLst>
            <pc:docMk/>
            <pc:sldMk cId="0" sldId="261"/>
            <ac:spMk id="2187" creationId="{00000000-0000-0000-0000-000000000000}"/>
          </ac:spMkLst>
        </pc:spChg>
      </pc:sldChg>
      <pc:sldChg chg="addSp delSp modSp mod ord modAnim modNotesTx">
        <pc:chgData name="Ngô Gia Kiệt" userId="691fc2f7-9fea-442b-bbfa-fc5fddd28623" providerId="ADAL" clId="{D158A10E-46B9-4AB7-A931-A831D629D189}" dt="2021-06-19T04:17:53.996" v="16909" actId="20577"/>
        <pc:sldMkLst>
          <pc:docMk/>
          <pc:sldMk cId="0" sldId="262"/>
        </pc:sldMkLst>
        <pc:spChg chg="add mod">
          <ac:chgData name="Ngô Gia Kiệt" userId="691fc2f7-9fea-442b-bbfa-fc5fddd28623" providerId="ADAL" clId="{D158A10E-46B9-4AB7-A931-A831D629D189}" dt="2021-06-17T04:32:14.816" v="16705" actId="164"/>
          <ac:spMkLst>
            <pc:docMk/>
            <pc:sldMk cId="0" sldId="262"/>
            <ac:spMk id="19" creationId="{0A05B6A0-B777-47E9-A6F9-21B4402C737F}"/>
          </ac:spMkLst>
        </pc:spChg>
        <pc:spChg chg="add mod">
          <ac:chgData name="Ngô Gia Kiệt" userId="691fc2f7-9fea-442b-bbfa-fc5fddd28623" providerId="ADAL" clId="{D158A10E-46B9-4AB7-A931-A831D629D189}" dt="2021-06-17T04:32:22.158" v="16706" actId="164"/>
          <ac:spMkLst>
            <pc:docMk/>
            <pc:sldMk cId="0" sldId="262"/>
            <ac:spMk id="20" creationId="{E152C249-BBE6-4FC0-84C7-054E9A8D7EA7}"/>
          </ac:spMkLst>
        </pc:spChg>
        <pc:spChg chg="add mod">
          <ac:chgData name="Ngô Gia Kiệt" userId="691fc2f7-9fea-442b-bbfa-fc5fddd28623" providerId="ADAL" clId="{D158A10E-46B9-4AB7-A931-A831D629D189}" dt="2021-06-17T04:32:27.429" v="16707" actId="164"/>
          <ac:spMkLst>
            <pc:docMk/>
            <pc:sldMk cId="0" sldId="262"/>
            <ac:spMk id="21" creationId="{B6B46C89-A0C4-4506-8DD3-50684B6F60C4}"/>
          </ac:spMkLst>
        </pc:spChg>
        <pc:spChg chg="mod">
          <ac:chgData name="Ngô Gia Kiệt" userId="691fc2f7-9fea-442b-bbfa-fc5fddd28623" providerId="ADAL" clId="{D158A10E-46B9-4AB7-A931-A831D629D189}" dt="2021-06-15T02:01:22.572" v="12821" actId="164"/>
          <ac:spMkLst>
            <pc:docMk/>
            <pc:sldMk cId="0" sldId="262"/>
            <ac:spMk id="2194" creationId="{00000000-0000-0000-0000-000000000000}"/>
          </ac:spMkLst>
        </pc:spChg>
        <pc:spChg chg="mod">
          <ac:chgData name="Ngô Gia Kiệt" userId="691fc2f7-9fea-442b-bbfa-fc5fddd28623" providerId="ADAL" clId="{D158A10E-46B9-4AB7-A931-A831D629D189}" dt="2021-06-15T02:02:56.499" v="12851" actId="1076"/>
          <ac:spMkLst>
            <pc:docMk/>
            <pc:sldMk cId="0" sldId="262"/>
            <ac:spMk id="2195" creationId="{00000000-0000-0000-0000-000000000000}"/>
          </ac:spMkLst>
        </pc:spChg>
        <pc:spChg chg="mod">
          <ac:chgData name="Ngô Gia Kiệt" userId="691fc2f7-9fea-442b-bbfa-fc5fddd28623" providerId="ADAL" clId="{D158A10E-46B9-4AB7-A931-A831D629D189}" dt="2021-06-15T02:01:27.211" v="12822" actId="164"/>
          <ac:spMkLst>
            <pc:docMk/>
            <pc:sldMk cId="0" sldId="262"/>
            <ac:spMk id="2196" creationId="{00000000-0000-0000-0000-000000000000}"/>
          </ac:spMkLst>
        </pc:spChg>
        <pc:spChg chg="mod">
          <ac:chgData name="Ngô Gia Kiệt" userId="691fc2f7-9fea-442b-bbfa-fc5fddd28623" providerId="ADAL" clId="{D158A10E-46B9-4AB7-A931-A831D629D189}" dt="2021-06-15T02:02:58.162" v="12852" actId="1076"/>
          <ac:spMkLst>
            <pc:docMk/>
            <pc:sldMk cId="0" sldId="262"/>
            <ac:spMk id="2197" creationId="{00000000-0000-0000-0000-000000000000}"/>
          </ac:spMkLst>
        </pc:spChg>
        <pc:spChg chg="mod">
          <ac:chgData name="Ngô Gia Kiệt" userId="691fc2f7-9fea-442b-bbfa-fc5fddd28623" providerId="ADAL" clId="{D158A10E-46B9-4AB7-A931-A831D629D189}" dt="2021-06-15T02:03:00.762" v="12853" actId="1076"/>
          <ac:spMkLst>
            <pc:docMk/>
            <pc:sldMk cId="0" sldId="262"/>
            <ac:spMk id="2198" creationId="{00000000-0000-0000-0000-000000000000}"/>
          </ac:spMkLst>
        </pc:spChg>
        <pc:spChg chg="mod">
          <ac:chgData name="Ngô Gia Kiệt" userId="691fc2f7-9fea-442b-bbfa-fc5fddd28623" providerId="ADAL" clId="{D158A10E-46B9-4AB7-A931-A831D629D189}" dt="2021-06-15T02:01:31.245" v="12823" actId="164"/>
          <ac:spMkLst>
            <pc:docMk/>
            <pc:sldMk cId="0" sldId="262"/>
            <ac:spMk id="2200" creationId="{00000000-0000-0000-0000-000000000000}"/>
          </ac:spMkLst>
        </pc:spChg>
        <pc:spChg chg="mod">
          <ac:chgData name="Ngô Gia Kiệt" userId="691fc2f7-9fea-442b-bbfa-fc5fddd28623" providerId="ADAL" clId="{D158A10E-46B9-4AB7-A931-A831D629D189}" dt="2021-06-15T02:01:39.598" v="12826" actId="1076"/>
          <ac:spMkLst>
            <pc:docMk/>
            <pc:sldMk cId="0" sldId="262"/>
            <ac:spMk id="2202" creationId="{00000000-0000-0000-0000-000000000000}"/>
          </ac:spMkLst>
        </pc:spChg>
        <pc:spChg chg="del">
          <ac:chgData name="Ngô Gia Kiệt" userId="691fc2f7-9fea-442b-bbfa-fc5fddd28623" providerId="ADAL" clId="{D158A10E-46B9-4AB7-A931-A831D629D189}" dt="2021-06-15T02:01:08.329" v="12818" actId="478"/>
          <ac:spMkLst>
            <pc:docMk/>
            <pc:sldMk cId="0" sldId="262"/>
            <ac:spMk id="2203" creationId="{00000000-0000-0000-0000-000000000000}"/>
          </ac:spMkLst>
        </pc:spChg>
        <pc:spChg chg="del">
          <ac:chgData name="Ngô Gia Kiệt" userId="691fc2f7-9fea-442b-bbfa-fc5fddd28623" providerId="ADAL" clId="{D158A10E-46B9-4AB7-A931-A831D629D189}" dt="2021-06-12T15:56:38.204" v="6651" actId="478"/>
          <ac:spMkLst>
            <pc:docMk/>
            <pc:sldMk cId="0" sldId="262"/>
            <ac:spMk id="2204" creationId="{00000000-0000-0000-0000-000000000000}"/>
          </ac:spMkLst>
        </pc:spChg>
        <pc:spChg chg="del">
          <ac:chgData name="Ngô Gia Kiệt" userId="691fc2f7-9fea-442b-bbfa-fc5fddd28623" providerId="ADAL" clId="{D158A10E-46B9-4AB7-A931-A831D629D189}" dt="2021-06-12T15:56:39.825" v="6652" actId="478"/>
          <ac:spMkLst>
            <pc:docMk/>
            <pc:sldMk cId="0" sldId="262"/>
            <ac:spMk id="2205" creationId="{00000000-0000-0000-0000-000000000000}"/>
          </ac:spMkLst>
        </pc:spChg>
        <pc:spChg chg="del">
          <ac:chgData name="Ngô Gia Kiệt" userId="691fc2f7-9fea-442b-bbfa-fc5fddd28623" providerId="ADAL" clId="{D158A10E-46B9-4AB7-A931-A831D629D189}" dt="2021-06-12T15:56:41.110" v="6653" actId="478"/>
          <ac:spMkLst>
            <pc:docMk/>
            <pc:sldMk cId="0" sldId="262"/>
            <ac:spMk id="2206" creationId="{00000000-0000-0000-0000-000000000000}"/>
          </ac:spMkLst>
        </pc:spChg>
        <pc:spChg chg="del">
          <ac:chgData name="Ngô Gia Kiệt" userId="691fc2f7-9fea-442b-bbfa-fc5fddd28623" providerId="ADAL" clId="{D158A10E-46B9-4AB7-A931-A831D629D189}" dt="2021-06-12T15:56:42.294" v="6654" actId="478"/>
          <ac:spMkLst>
            <pc:docMk/>
            <pc:sldMk cId="0" sldId="262"/>
            <ac:spMk id="2207" creationId="{00000000-0000-0000-0000-000000000000}"/>
          </ac:spMkLst>
        </pc:spChg>
        <pc:spChg chg="mod">
          <ac:chgData name="Ngô Gia Kiệt" userId="691fc2f7-9fea-442b-bbfa-fc5fddd28623" providerId="ADAL" clId="{D158A10E-46B9-4AB7-A931-A831D629D189}" dt="2021-06-15T02:02:52.395" v="12850" actId="1076"/>
          <ac:spMkLst>
            <pc:docMk/>
            <pc:sldMk cId="0" sldId="262"/>
            <ac:spMk id="2208" creationId="{00000000-0000-0000-0000-000000000000}"/>
          </ac:spMkLst>
        </pc:spChg>
        <pc:spChg chg="del">
          <ac:chgData name="Ngô Gia Kiệt" userId="691fc2f7-9fea-442b-bbfa-fc5fddd28623" providerId="ADAL" clId="{D158A10E-46B9-4AB7-A931-A831D629D189}" dt="2021-06-15T02:01:56.918" v="12833" actId="478"/>
          <ac:spMkLst>
            <pc:docMk/>
            <pc:sldMk cId="0" sldId="262"/>
            <ac:spMk id="2209" creationId="{00000000-0000-0000-0000-000000000000}"/>
          </ac:spMkLst>
        </pc:spChg>
        <pc:spChg chg="del">
          <ac:chgData name="Ngô Gia Kiệt" userId="691fc2f7-9fea-442b-bbfa-fc5fddd28623" providerId="ADAL" clId="{D158A10E-46B9-4AB7-A931-A831D629D189}" dt="2021-06-15T02:02:08.090" v="12840" actId="478"/>
          <ac:spMkLst>
            <pc:docMk/>
            <pc:sldMk cId="0" sldId="262"/>
            <ac:spMk id="2210" creationId="{00000000-0000-0000-0000-000000000000}"/>
          </ac:spMkLst>
        </pc:spChg>
        <pc:spChg chg="mod">
          <ac:chgData name="Ngô Gia Kiệt" userId="691fc2f7-9fea-442b-bbfa-fc5fddd28623" providerId="ADAL" clId="{D158A10E-46B9-4AB7-A931-A831D629D189}" dt="2021-06-13T12:04:41.727" v="11549" actId="1076"/>
          <ac:spMkLst>
            <pc:docMk/>
            <pc:sldMk cId="0" sldId="262"/>
            <ac:spMk id="2211" creationId="{00000000-0000-0000-0000-000000000000}"/>
          </ac:spMkLst>
        </pc:spChg>
        <pc:grpChg chg="add mod">
          <ac:chgData name="Ngô Gia Kiệt" userId="691fc2f7-9fea-442b-bbfa-fc5fddd28623" providerId="ADAL" clId="{D158A10E-46B9-4AB7-A931-A831D629D189}" dt="2021-06-17T04:32:02.997" v="16704" actId="164"/>
          <ac:grpSpMkLst>
            <pc:docMk/>
            <pc:sldMk cId="0" sldId="262"/>
            <ac:grpSpMk id="2" creationId="{6ABA65D1-F3AA-4851-BC04-89377525D95C}"/>
          </ac:grpSpMkLst>
        </pc:grpChg>
        <pc:grpChg chg="add mod">
          <ac:chgData name="Ngô Gia Kiệt" userId="691fc2f7-9fea-442b-bbfa-fc5fddd28623" providerId="ADAL" clId="{D158A10E-46B9-4AB7-A931-A831D629D189}" dt="2021-06-17T04:32:14.816" v="16705" actId="164"/>
          <ac:grpSpMkLst>
            <pc:docMk/>
            <pc:sldMk cId="0" sldId="262"/>
            <ac:grpSpMk id="3" creationId="{C5684DE6-BE6F-4C2D-8997-98CBD59FB092}"/>
          </ac:grpSpMkLst>
        </pc:grpChg>
        <pc:grpChg chg="add mod">
          <ac:chgData name="Ngô Gia Kiệt" userId="691fc2f7-9fea-442b-bbfa-fc5fddd28623" providerId="ADAL" clId="{D158A10E-46B9-4AB7-A931-A831D629D189}" dt="2021-06-17T04:32:22.158" v="16706" actId="164"/>
          <ac:grpSpMkLst>
            <pc:docMk/>
            <pc:sldMk cId="0" sldId="262"/>
            <ac:grpSpMk id="4" creationId="{8A9093CB-C8A5-45A3-9448-B733FC6C1FA6}"/>
          </ac:grpSpMkLst>
        </pc:grpChg>
        <pc:grpChg chg="add mod">
          <ac:chgData name="Ngô Gia Kiệt" userId="691fc2f7-9fea-442b-bbfa-fc5fddd28623" providerId="ADAL" clId="{D158A10E-46B9-4AB7-A931-A831D629D189}" dt="2021-06-17T04:32:27.429" v="16707" actId="164"/>
          <ac:grpSpMkLst>
            <pc:docMk/>
            <pc:sldMk cId="0" sldId="262"/>
            <ac:grpSpMk id="5" creationId="{15E7B39A-A487-4644-8035-45A48B4BD937}"/>
          </ac:grpSpMkLst>
        </pc:grpChg>
        <pc:grpChg chg="add mod">
          <ac:chgData name="Ngô Gia Kiệt" userId="691fc2f7-9fea-442b-bbfa-fc5fddd28623" providerId="ADAL" clId="{D158A10E-46B9-4AB7-A931-A831D629D189}" dt="2021-06-17T04:32:02.997" v="16704" actId="164"/>
          <ac:grpSpMkLst>
            <pc:docMk/>
            <pc:sldMk cId="0" sldId="262"/>
            <ac:grpSpMk id="6" creationId="{F1170612-A099-4D26-A25F-AA2658D16E4E}"/>
          </ac:grpSpMkLst>
        </pc:grpChg>
        <pc:grpChg chg="add mod">
          <ac:chgData name="Ngô Gia Kiệt" userId="691fc2f7-9fea-442b-bbfa-fc5fddd28623" providerId="ADAL" clId="{D158A10E-46B9-4AB7-A931-A831D629D189}" dt="2021-06-17T04:32:14.816" v="16705" actId="164"/>
          <ac:grpSpMkLst>
            <pc:docMk/>
            <pc:sldMk cId="0" sldId="262"/>
            <ac:grpSpMk id="8" creationId="{43C51A16-B24A-4AD0-B4DB-04675C7E1F32}"/>
          </ac:grpSpMkLst>
        </pc:grpChg>
        <pc:grpChg chg="add mod">
          <ac:chgData name="Ngô Gia Kiệt" userId="691fc2f7-9fea-442b-bbfa-fc5fddd28623" providerId="ADAL" clId="{D158A10E-46B9-4AB7-A931-A831D629D189}" dt="2021-06-17T04:32:22.158" v="16706" actId="164"/>
          <ac:grpSpMkLst>
            <pc:docMk/>
            <pc:sldMk cId="0" sldId="262"/>
            <ac:grpSpMk id="9" creationId="{B29B6A1E-1723-4734-8B06-4C52F650C7C4}"/>
          </ac:grpSpMkLst>
        </pc:grpChg>
        <pc:grpChg chg="add mod">
          <ac:chgData name="Ngô Gia Kiệt" userId="691fc2f7-9fea-442b-bbfa-fc5fddd28623" providerId="ADAL" clId="{D158A10E-46B9-4AB7-A931-A831D629D189}" dt="2021-06-17T04:32:27.429" v="16707" actId="164"/>
          <ac:grpSpMkLst>
            <pc:docMk/>
            <pc:sldMk cId="0" sldId="262"/>
            <ac:grpSpMk id="10" creationId="{16EA67CC-BA43-41BC-A24E-1A11C9FBEA69}"/>
          </ac:grpSpMkLst>
        </pc:grpChg>
        <pc:graphicFrameChg chg="add del mod ord modGraphic">
          <ac:chgData name="Ngô Gia Kiệt" userId="691fc2f7-9fea-442b-bbfa-fc5fddd28623" providerId="ADAL" clId="{D158A10E-46B9-4AB7-A931-A831D629D189}" dt="2021-06-13T12:45:14.432" v="11922" actId="478"/>
          <ac:graphicFrameMkLst>
            <pc:docMk/>
            <pc:sldMk cId="0" sldId="262"/>
            <ac:graphicFrameMk id="3" creationId="{9B4A18EB-740D-406E-9124-FBD984B93559}"/>
          </ac:graphicFrameMkLst>
        </pc:graphicFrameChg>
        <pc:graphicFrameChg chg="add del mod modGraphic">
          <ac:chgData name="Ngô Gia Kiệt" userId="691fc2f7-9fea-442b-bbfa-fc5fddd28623" providerId="ADAL" clId="{D158A10E-46B9-4AB7-A931-A831D629D189}" dt="2021-06-13T12:47:34.777" v="11929" actId="478"/>
          <ac:graphicFrameMkLst>
            <pc:docMk/>
            <pc:sldMk cId="0" sldId="262"/>
            <ac:graphicFrameMk id="5" creationId="{8C486EF1-6F64-41F6-90AD-20583A448F6F}"/>
          </ac:graphicFrameMkLst>
        </pc:graphicFrameChg>
        <pc:graphicFrameChg chg="add mod ord modGraphic">
          <ac:chgData name="Ngô Gia Kiệt" userId="691fc2f7-9fea-442b-bbfa-fc5fddd28623" providerId="ADAL" clId="{D158A10E-46B9-4AB7-A931-A831D629D189}" dt="2021-06-17T04:32:14.816" v="16705" actId="164"/>
          <ac:graphicFrameMkLst>
            <pc:docMk/>
            <pc:sldMk cId="0" sldId="262"/>
            <ac:graphicFrameMk id="7" creationId="{3E5CF2B5-90E1-4581-B2F9-DC889BA28475}"/>
          </ac:graphicFrameMkLst>
        </pc:graphicFrameChg>
        <pc:picChg chg="mod">
          <ac:chgData name="Ngô Gia Kiệt" userId="691fc2f7-9fea-442b-bbfa-fc5fddd28623" providerId="ADAL" clId="{D158A10E-46B9-4AB7-A931-A831D629D189}" dt="2021-06-17T04:32:02.997" v="16704" actId="164"/>
          <ac:picMkLst>
            <pc:docMk/>
            <pc:sldMk cId="0" sldId="262"/>
            <ac:picMk id="2192" creationId="{00000000-0000-0000-0000-000000000000}"/>
          </ac:picMkLst>
        </pc:picChg>
        <pc:picChg chg="mod">
          <ac:chgData name="Ngô Gia Kiệt" userId="691fc2f7-9fea-442b-bbfa-fc5fddd28623" providerId="ADAL" clId="{D158A10E-46B9-4AB7-A931-A831D629D189}" dt="2021-06-17T04:32:14.816" v="16705" actId="164"/>
          <ac:picMkLst>
            <pc:docMk/>
            <pc:sldMk cId="0" sldId="262"/>
            <ac:picMk id="2193" creationId="{00000000-0000-0000-0000-000000000000}"/>
          </ac:picMkLst>
        </pc:picChg>
        <pc:picChg chg="mod">
          <ac:chgData name="Ngô Gia Kiệt" userId="691fc2f7-9fea-442b-bbfa-fc5fddd28623" providerId="ADAL" clId="{D158A10E-46B9-4AB7-A931-A831D629D189}" dt="2021-06-17T04:32:22.158" v="16706" actId="164"/>
          <ac:picMkLst>
            <pc:docMk/>
            <pc:sldMk cId="0" sldId="262"/>
            <ac:picMk id="2199" creationId="{00000000-0000-0000-0000-000000000000}"/>
          </ac:picMkLst>
        </pc:picChg>
        <pc:picChg chg="mod">
          <ac:chgData name="Ngô Gia Kiệt" userId="691fc2f7-9fea-442b-bbfa-fc5fddd28623" providerId="ADAL" clId="{D158A10E-46B9-4AB7-A931-A831D629D189}" dt="2021-06-17T04:32:27.429" v="16707" actId="164"/>
          <ac:picMkLst>
            <pc:docMk/>
            <pc:sldMk cId="0" sldId="262"/>
            <ac:picMk id="2201" creationId="{00000000-0000-0000-0000-000000000000}"/>
          </ac:picMkLst>
        </pc:picChg>
      </pc:sldChg>
      <pc:sldChg chg="del ord">
        <pc:chgData name="Ngô Gia Kiệt" userId="691fc2f7-9fea-442b-bbfa-fc5fddd28623" providerId="ADAL" clId="{D158A10E-46B9-4AB7-A931-A831D629D189}" dt="2021-06-17T03:45:06.380" v="16458" actId="47"/>
        <pc:sldMkLst>
          <pc:docMk/>
          <pc:sldMk cId="0" sldId="263"/>
        </pc:sldMkLst>
      </pc:sldChg>
      <pc:sldChg chg="addSp delSp modSp mod ord modTransition modAnim modNotes modNotesTx">
        <pc:chgData name="Ngô Gia Kiệt" userId="691fc2f7-9fea-442b-bbfa-fc5fddd28623" providerId="ADAL" clId="{D158A10E-46B9-4AB7-A931-A831D629D189}" dt="2021-06-17T03:50:15.959" v="16541"/>
        <pc:sldMkLst>
          <pc:docMk/>
          <pc:sldMk cId="0" sldId="264"/>
        </pc:sldMkLst>
        <pc:spChg chg="add del mod">
          <ac:chgData name="Ngô Gia Kiệt" userId="691fc2f7-9fea-442b-bbfa-fc5fddd28623" providerId="ADAL" clId="{D158A10E-46B9-4AB7-A931-A831D629D189}" dt="2021-06-12T09:28:42.931" v="4265" actId="478"/>
          <ac:spMkLst>
            <pc:docMk/>
            <pc:sldMk cId="0" sldId="264"/>
            <ac:spMk id="4" creationId="{5627C840-6041-43FC-85B1-CB51CDE929DF}"/>
          </ac:spMkLst>
        </pc:spChg>
        <pc:spChg chg="mod">
          <ac:chgData name="Ngô Gia Kiệt" userId="691fc2f7-9fea-442b-bbfa-fc5fddd28623" providerId="ADAL" clId="{D158A10E-46B9-4AB7-A931-A831D629D189}" dt="2021-06-12T09:59:11.317" v="5193" actId="1582"/>
          <ac:spMkLst>
            <pc:docMk/>
            <pc:sldMk cId="0" sldId="264"/>
            <ac:spMk id="8" creationId="{D0496953-F209-4CAD-B253-73A792428241}"/>
          </ac:spMkLst>
        </pc:spChg>
        <pc:spChg chg="mod">
          <ac:chgData name="Ngô Gia Kiệt" userId="691fc2f7-9fea-442b-bbfa-fc5fddd28623" providerId="ADAL" clId="{D158A10E-46B9-4AB7-A931-A831D629D189}" dt="2021-06-12T09:59:11.317" v="5193" actId="1582"/>
          <ac:spMkLst>
            <pc:docMk/>
            <pc:sldMk cId="0" sldId="264"/>
            <ac:spMk id="9" creationId="{0B346E28-E32C-48D5-8E05-89DF90752AF4}"/>
          </ac:spMkLst>
        </pc:spChg>
        <pc:spChg chg="mod">
          <ac:chgData name="Ngô Gia Kiệt" userId="691fc2f7-9fea-442b-bbfa-fc5fddd28623" providerId="ADAL" clId="{D158A10E-46B9-4AB7-A931-A831D629D189}" dt="2021-06-12T09:59:11.317" v="5193" actId="1582"/>
          <ac:spMkLst>
            <pc:docMk/>
            <pc:sldMk cId="0" sldId="264"/>
            <ac:spMk id="10" creationId="{7C1CBA43-03D8-418C-9AE7-80F650882AC4}"/>
          </ac:spMkLst>
        </pc:spChg>
        <pc:spChg chg="mod">
          <ac:chgData name="Ngô Gia Kiệt" userId="691fc2f7-9fea-442b-bbfa-fc5fddd28623" providerId="ADAL" clId="{D158A10E-46B9-4AB7-A931-A831D629D189}" dt="2021-06-12T09:59:11.317" v="5193" actId="1582"/>
          <ac:spMkLst>
            <pc:docMk/>
            <pc:sldMk cId="0" sldId="264"/>
            <ac:spMk id="11" creationId="{8C5252AD-2555-4348-9E85-9FEC0F74186F}"/>
          </ac:spMkLst>
        </pc:spChg>
        <pc:spChg chg="mod">
          <ac:chgData name="Ngô Gia Kiệt" userId="691fc2f7-9fea-442b-bbfa-fc5fddd28623" providerId="ADAL" clId="{D158A10E-46B9-4AB7-A931-A831D629D189}" dt="2021-06-12T09:59:11.317" v="5193" actId="1582"/>
          <ac:spMkLst>
            <pc:docMk/>
            <pc:sldMk cId="0" sldId="264"/>
            <ac:spMk id="12" creationId="{4CF80405-0EE3-47F2-9440-7C9F3BBD065E}"/>
          </ac:spMkLst>
        </pc:spChg>
        <pc:spChg chg="mod">
          <ac:chgData name="Ngô Gia Kiệt" userId="691fc2f7-9fea-442b-bbfa-fc5fddd28623" providerId="ADAL" clId="{D158A10E-46B9-4AB7-A931-A831D629D189}" dt="2021-06-12T09:59:11.317" v="5193" actId="1582"/>
          <ac:spMkLst>
            <pc:docMk/>
            <pc:sldMk cId="0" sldId="264"/>
            <ac:spMk id="13" creationId="{F40A1076-7C25-4F37-80B1-E47BD8FD78C8}"/>
          </ac:spMkLst>
        </pc:spChg>
        <pc:spChg chg="mod topLvl">
          <ac:chgData name="Ngô Gia Kiệt" userId="691fc2f7-9fea-442b-bbfa-fc5fddd28623" providerId="ADAL" clId="{D158A10E-46B9-4AB7-A931-A831D629D189}" dt="2021-06-12T10:05:03.535" v="5275" actId="165"/>
          <ac:spMkLst>
            <pc:docMk/>
            <pc:sldMk cId="0" sldId="264"/>
            <ac:spMk id="16" creationId="{ACF23F74-8C67-48AE-9017-BED46878798E}"/>
          </ac:spMkLst>
        </pc:spChg>
        <pc:spChg chg="mod topLvl">
          <ac:chgData name="Ngô Gia Kiệt" userId="691fc2f7-9fea-442b-bbfa-fc5fddd28623" providerId="ADAL" clId="{D158A10E-46B9-4AB7-A931-A831D629D189}" dt="2021-06-12T10:05:03.535" v="5275" actId="165"/>
          <ac:spMkLst>
            <pc:docMk/>
            <pc:sldMk cId="0" sldId="264"/>
            <ac:spMk id="17" creationId="{02D683F1-5D91-4ED2-93BF-18485C019709}"/>
          </ac:spMkLst>
        </pc:spChg>
        <pc:spChg chg="mod topLvl">
          <ac:chgData name="Ngô Gia Kiệt" userId="691fc2f7-9fea-442b-bbfa-fc5fddd28623" providerId="ADAL" clId="{D158A10E-46B9-4AB7-A931-A831D629D189}" dt="2021-06-12T10:05:03.535" v="5275" actId="165"/>
          <ac:spMkLst>
            <pc:docMk/>
            <pc:sldMk cId="0" sldId="264"/>
            <ac:spMk id="18" creationId="{E2228D71-63AB-4F98-B04B-CDE8BFF81425}"/>
          </ac:spMkLst>
        </pc:spChg>
        <pc:spChg chg="mod">
          <ac:chgData name="Ngô Gia Kiệt" userId="691fc2f7-9fea-442b-bbfa-fc5fddd28623" providerId="ADAL" clId="{D158A10E-46B9-4AB7-A931-A831D629D189}" dt="2021-06-12T10:05:03.535" v="5275" actId="165"/>
          <ac:spMkLst>
            <pc:docMk/>
            <pc:sldMk cId="0" sldId="264"/>
            <ac:spMk id="21" creationId="{EF0D8687-1011-4E14-88A9-B783A69E92AA}"/>
          </ac:spMkLst>
        </pc:spChg>
        <pc:spChg chg="mod">
          <ac:chgData name="Ngô Gia Kiệt" userId="691fc2f7-9fea-442b-bbfa-fc5fddd28623" providerId="ADAL" clId="{D158A10E-46B9-4AB7-A931-A831D629D189}" dt="2021-06-12T10:05:03.535" v="5275" actId="165"/>
          <ac:spMkLst>
            <pc:docMk/>
            <pc:sldMk cId="0" sldId="264"/>
            <ac:spMk id="22" creationId="{C8FE22AC-3C8C-464F-B55F-E5139E9B29D2}"/>
          </ac:spMkLst>
        </pc:spChg>
        <pc:spChg chg="mod">
          <ac:chgData name="Ngô Gia Kiệt" userId="691fc2f7-9fea-442b-bbfa-fc5fddd28623" providerId="ADAL" clId="{D158A10E-46B9-4AB7-A931-A831D629D189}" dt="2021-06-12T10:05:03.535" v="5275" actId="165"/>
          <ac:spMkLst>
            <pc:docMk/>
            <pc:sldMk cId="0" sldId="264"/>
            <ac:spMk id="23" creationId="{9DF736A5-CA8E-44F5-9F62-D92E33ECF4CF}"/>
          </ac:spMkLst>
        </pc:spChg>
        <pc:spChg chg="mod">
          <ac:chgData name="Ngô Gia Kiệt" userId="691fc2f7-9fea-442b-bbfa-fc5fddd28623" providerId="ADAL" clId="{D158A10E-46B9-4AB7-A931-A831D629D189}" dt="2021-06-12T10:05:03.535" v="5275" actId="165"/>
          <ac:spMkLst>
            <pc:docMk/>
            <pc:sldMk cId="0" sldId="264"/>
            <ac:spMk id="24" creationId="{B9C560FE-8A31-4BD7-8102-E442053F787F}"/>
          </ac:spMkLst>
        </pc:spChg>
        <pc:spChg chg="mod">
          <ac:chgData name="Ngô Gia Kiệt" userId="691fc2f7-9fea-442b-bbfa-fc5fddd28623" providerId="ADAL" clId="{D158A10E-46B9-4AB7-A931-A831D629D189}" dt="2021-06-12T10:05:03.535" v="5275" actId="165"/>
          <ac:spMkLst>
            <pc:docMk/>
            <pc:sldMk cId="0" sldId="264"/>
            <ac:spMk id="25" creationId="{25B7151A-166F-4ECE-860C-F7CF389C2144}"/>
          </ac:spMkLst>
        </pc:spChg>
        <pc:spChg chg="mod">
          <ac:chgData name="Ngô Gia Kiệt" userId="691fc2f7-9fea-442b-bbfa-fc5fddd28623" providerId="ADAL" clId="{D158A10E-46B9-4AB7-A931-A831D629D189}" dt="2021-06-12T10:05:03.535" v="5275" actId="165"/>
          <ac:spMkLst>
            <pc:docMk/>
            <pc:sldMk cId="0" sldId="264"/>
            <ac:spMk id="26" creationId="{7E50C8FE-D03A-4A3A-8838-416A579E319F}"/>
          </ac:spMkLst>
        </pc:spChg>
        <pc:spChg chg="add mod">
          <ac:chgData name="Ngô Gia Kiệt" userId="691fc2f7-9fea-442b-bbfa-fc5fddd28623" providerId="ADAL" clId="{D158A10E-46B9-4AB7-A931-A831D629D189}" dt="2021-06-12T10:06:30.799" v="5286" actId="113"/>
          <ac:spMkLst>
            <pc:docMk/>
            <pc:sldMk cId="0" sldId="264"/>
            <ac:spMk id="27" creationId="{4BF3459E-17B3-49D6-A6E5-19A119BB5C80}"/>
          </ac:spMkLst>
        </pc:spChg>
        <pc:spChg chg="add del mod">
          <ac:chgData name="Ngô Gia Kiệt" userId="691fc2f7-9fea-442b-bbfa-fc5fddd28623" providerId="ADAL" clId="{D158A10E-46B9-4AB7-A931-A831D629D189}" dt="2021-06-12T10:01:42.279" v="5236"/>
          <ac:spMkLst>
            <pc:docMk/>
            <pc:sldMk cId="0" sldId="264"/>
            <ac:spMk id="28" creationId="{DFAD1C86-8339-4E85-8087-3BD5DB12EFB2}"/>
          </ac:spMkLst>
        </pc:spChg>
        <pc:spChg chg="add mod">
          <ac:chgData name="Ngô Gia Kiệt" userId="691fc2f7-9fea-442b-bbfa-fc5fddd28623" providerId="ADAL" clId="{D158A10E-46B9-4AB7-A931-A831D629D189}" dt="2021-06-13T10:06:10.573" v="11527" actId="1076"/>
          <ac:spMkLst>
            <pc:docMk/>
            <pc:sldMk cId="0" sldId="264"/>
            <ac:spMk id="29" creationId="{CC372552-D08E-48C4-BDAD-25F98AC8696D}"/>
          </ac:spMkLst>
        </pc:spChg>
        <pc:spChg chg="mod">
          <ac:chgData name="Ngô Gia Kiệt" userId="691fc2f7-9fea-442b-bbfa-fc5fddd28623" providerId="ADAL" clId="{D158A10E-46B9-4AB7-A931-A831D629D189}" dt="2021-06-13T09:54:08.929" v="11316" actId="113"/>
          <ac:spMkLst>
            <pc:docMk/>
            <pc:sldMk cId="0" sldId="264"/>
            <ac:spMk id="2246" creationId="{00000000-0000-0000-0000-000000000000}"/>
          </ac:spMkLst>
        </pc:spChg>
        <pc:spChg chg="mod">
          <ac:chgData name="Ngô Gia Kiệt" userId="691fc2f7-9fea-442b-bbfa-fc5fddd28623" providerId="ADAL" clId="{D158A10E-46B9-4AB7-A931-A831D629D189}" dt="2021-06-12T10:06:26.847" v="5285" actId="113"/>
          <ac:spMkLst>
            <pc:docMk/>
            <pc:sldMk cId="0" sldId="264"/>
            <ac:spMk id="2247" creationId="{00000000-0000-0000-0000-000000000000}"/>
          </ac:spMkLst>
        </pc:spChg>
        <pc:grpChg chg="add del mod">
          <ac:chgData name="Ngô Gia Kiệt" userId="691fc2f7-9fea-442b-bbfa-fc5fddd28623" providerId="ADAL" clId="{D158A10E-46B9-4AB7-A931-A831D629D189}" dt="2021-06-12T10:04:47.039" v="5273" actId="165"/>
          <ac:grpSpMkLst>
            <pc:docMk/>
            <pc:sldMk cId="0" sldId="264"/>
            <ac:grpSpMk id="2" creationId="{30825CE3-7EF8-4098-88DB-54A7C16B1756}"/>
          </ac:grpSpMkLst>
        </pc:grpChg>
        <pc:grpChg chg="add del mod">
          <ac:chgData name="Ngô Gia Kiệt" userId="691fc2f7-9fea-442b-bbfa-fc5fddd28623" providerId="ADAL" clId="{D158A10E-46B9-4AB7-A931-A831D629D189}" dt="2021-06-12T10:05:03.535" v="5275" actId="165"/>
          <ac:grpSpMkLst>
            <pc:docMk/>
            <pc:sldMk cId="0" sldId="264"/>
            <ac:grpSpMk id="3" creationId="{E93BA260-ABC1-4722-A6A0-5242C998AE26}"/>
          </ac:grpSpMkLst>
        </pc:grpChg>
        <pc:grpChg chg="add del mod">
          <ac:chgData name="Ngô Gia Kiệt" userId="691fc2f7-9fea-442b-bbfa-fc5fddd28623" providerId="ADAL" clId="{D158A10E-46B9-4AB7-A931-A831D629D189}" dt="2021-06-12T09:59:19.292" v="5195" actId="21"/>
          <ac:grpSpMkLst>
            <pc:docMk/>
            <pc:sldMk cId="0" sldId="264"/>
            <ac:grpSpMk id="5" creationId="{5983B938-34E2-4A67-8956-4785EB31EA49}"/>
          </ac:grpSpMkLst>
        </pc:grpChg>
        <pc:grpChg chg="mod">
          <ac:chgData name="Ngô Gia Kiệt" userId="691fc2f7-9fea-442b-bbfa-fc5fddd28623" providerId="ADAL" clId="{D158A10E-46B9-4AB7-A931-A831D629D189}" dt="2021-06-12T09:58:45.410" v="5190"/>
          <ac:grpSpMkLst>
            <pc:docMk/>
            <pc:sldMk cId="0" sldId="264"/>
            <ac:grpSpMk id="6" creationId="{0DBBA097-BE76-47EE-8BBC-4D276DC2AA70}"/>
          </ac:grpSpMkLst>
        </pc:grpChg>
        <pc:grpChg chg="mod">
          <ac:chgData name="Ngô Gia Kiệt" userId="691fc2f7-9fea-442b-bbfa-fc5fddd28623" providerId="ADAL" clId="{D158A10E-46B9-4AB7-A931-A831D629D189}" dt="2021-06-12T09:58:45.410" v="5190"/>
          <ac:grpSpMkLst>
            <pc:docMk/>
            <pc:sldMk cId="0" sldId="264"/>
            <ac:grpSpMk id="7" creationId="{9F1368E9-9692-44C7-8EA0-D664E65CF854}"/>
          </ac:grpSpMkLst>
        </pc:grpChg>
        <pc:grpChg chg="add del mod">
          <ac:chgData name="Ngô Gia Kiệt" userId="691fc2f7-9fea-442b-bbfa-fc5fddd28623" providerId="ADAL" clId="{D158A10E-46B9-4AB7-A931-A831D629D189}" dt="2021-06-12T10:03:12.785" v="5259" actId="165"/>
          <ac:grpSpMkLst>
            <pc:docMk/>
            <pc:sldMk cId="0" sldId="264"/>
            <ac:grpSpMk id="14" creationId="{A618DBEF-5F4D-4574-BD0E-8BCB9B823B55}"/>
          </ac:grpSpMkLst>
        </pc:grpChg>
        <pc:grpChg chg="mod topLvl">
          <ac:chgData name="Ngô Gia Kiệt" userId="691fc2f7-9fea-442b-bbfa-fc5fddd28623" providerId="ADAL" clId="{D158A10E-46B9-4AB7-A931-A831D629D189}" dt="2021-06-13T10:06:18.781" v="11529" actId="1076"/>
          <ac:grpSpMkLst>
            <pc:docMk/>
            <pc:sldMk cId="0" sldId="264"/>
            <ac:grpSpMk id="15" creationId="{325F77A6-4C94-4E45-9266-A3D84F715751}"/>
          </ac:grpSpMkLst>
        </pc:grpChg>
        <pc:grpChg chg="mod">
          <ac:chgData name="Ngô Gia Kiệt" userId="691fc2f7-9fea-442b-bbfa-fc5fddd28623" providerId="ADAL" clId="{D158A10E-46B9-4AB7-A931-A831D629D189}" dt="2021-06-12T10:05:03.535" v="5275" actId="165"/>
          <ac:grpSpMkLst>
            <pc:docMk/>
            <pc:sldMk cId="0" sldId="264"/>
            <ac:grpSpMk id="19" creationId="{9459BE1D-196D-4ACB-93CA-9ECFFAD73C6B}"/>
          </ac:grpSpMkLst>
        </pc:grpChg>
        <pc:grpChg chg="mod">
          <ac:chgData name="Ngô Gia Kiệt" userId="691fc2f7-9fea-442b-bbfa-fc5fddd28623" providerId="ADAL" clId="{D158A10E-46B9-4AB7-A931-A831D629D189}" dt="2021-06-12T10:05:03.535" v="5275" actId="165"/>
          <ac:grpSpMkLst>
            <pc:docMk/>
            <pc:sldMk cId="0" sldId="264"/>
            <ac:grpSpMk id="20" creationId="{BC704FD3-B2B3-45B6-A233-DFB8B7299935}"/>
          </ac:grpSpMkLst>
        </pc:grpChg>
      </pc:sldChg>
      <pc:sldChg chg="addSp delSp modSp mod ord modTransition modAnim modNotesTx">
        <pc:chgData name="Ngô Gia Kiệt" userId="691fc2f7-9fea-442b-bbfa-fc5fddd28623" providerId="ADAL" clId="{D158A10E-46B9-4AB7-A931-A831D629D189}" dt="2021-06-19T08:02:52.880" v="17335" actId="20577"/>
        <pc:sldMkLst>
          <pc:docMk/>
          <pc:sldMk cId="0" sldId="265"/>
        </pc:sldMkLst>
        <pc:spChg chg="add mod">
          <ac:chgData name="Ngô Gia Kiệt" userId="691fc2f7-9fea-442b-bbfa-fc5fddd28623" providerId="ADAL" clId="{D158A10E-46B9-4AB7-A931-A831D629D189}" dt="2021-06-13T09:53:49.985" v="11310" actId="113"/>
          <ac:spMkLst>
            <pc:docMk/>
            <pc:sldMk cId="0" sldId="265"/>
            <ac:spMk id="3" creationId="{FEC0763F-9695-441A-AF5D-8713BC29E10C}"/>
          </ac:spMkLst>
        </pc:spChg>
        <pc:spChg chg="add mod">
          <ac:chgData name="Ngô Gia Kiệt" userId="691fc2f7-9fea-442b-bbfa-fc5fddd28623" providerId="ADAL" clId="{D158A10E-46B9-4AB7-A931-A831D629D189}" dt="2021-06-19T08:02:52.880" v="17335" actId="20577"/>
          <ac:spMkLst>
            <pc:docMk/>
            <pc:sldMk cId="0" sldId="265"/>
            <ac:spMk id="36" creationId="{41DE5C19-686F-40B3-B557-84343EE2566B}"/>
          </ac:spMkLst>
        </pc:spChg>
        <pc:spChg chg="del">
          <ac:chgData name="Ngô Gia Kiệt" userId="691fc2f7-9fea-442b-bbfa-fc5fddd28623" providerId="ADAL" clId="{D158A10E-46B9-4AB7-A931-A831D629D189}" dt="2021-06-12T14:44:54.709" v="5414" actId="478"/>
          <ac:spMkLst>
            <pc:docMk/>
            <pc:sldMk cId="0" sldId="265"/>
            <ac:spMk id="2254" creationId="{00000000-0000-0000-0000-000000000000}"/>
          </ac:spMkLst>
        </pc:spChg>
        <pc:spChg chg="del">
          <ac:chgData name="Ngô Gia Kiệt" userId="691fc2f7-9fea-442b-bbfa-fc5fddd28623" providerId="ADAL" clId="{D158A10E-46B9-4AB7-A931-A831D629D189}" dt="2021-06-12T14:44:54.709" v="5414" actId="478"/>
          <ac:spMkLst>
            <pc:docMk/>
            <pc:sldMk cId="0" sldId="265"/>
            <ac:spMk id="2255" creationId="{00000000-0000-0000-0000-000000000000}"/>
          </ac:spMkLst>
        </pc:spChg>
        <pc:spChg chg="del">
          <ac:chgData name="Ngô Gia Kiệt" userId="691fc2f7-9fea-442b-bbfa-fc5fddd28623" providerId="ADAL" clId="{D158A10E-46B9-4AB7-A931-A831D629D189}" dt="2021-06-12T14:44:54.709" v="5414" actId="478"/>
          <ac:spMkLst>
            <pc:docMk/>
            <pc:sldMk cId="0" sldId="265"/>
            <ac:spMk id="2256" creationId="{00000000-0000-0000-0000-000000000000}"/>
          </ac:spMkLst>
        </pc:spChg>
        <pc:spChg chg="del">
          <ac:chgData name="Ngô Gia Kiệt" userId="691fc2f7-9fea-442b-bbfa-fc5fddd28623" providerId="ADAL" clId="{D158A10E-46B9-4AB7-A931-A831D629D189}" dt="2021-06-12T14:44:54.709" v="5414" actId="478"/>
          <ac:spMkLst>
            <pc:docMk/>
            <pc:sldMk cId="0" sldId="265"/>
            <ac:spMk id="2257" creationId="{00000000-0000-0000-0000-000000000000}"/>
          </ac:spMkLst>
        </pc:spChg>
        <pc:spChg chg="del">
          <ac:chgData name="Ngô Gia Kiệt" userId="691fc2f7-9fea-442b-bbfa-fc5fddd28623" providerId="ADAL" clId="{D158A10E-46B9-4AB7-A931-A831D629D189}" dt="2021-06-12T14:44:54.709" v="5414" actId="478"/>
          <ac:spMkLst>
            <pc:docMk/>
            <pc:sldMk cId="0" sldId="265"/>
            <ac:spMk id="2258" creationId="{00000000-0000-0000-0000-000000000000}"/>
          </ac:spMkLst>
        </pc:spChg>
        <pc:spChg chg="del">
          <ac:chgData name="Ngô Gia Kiệt" userId="691fc2f7-9fea-442b-bbfa-fc5fddd28623" providerId="ADAL" clId="{D158A10E-46B9-4AB7-A931-A831D629D189}" dt="2021-06-12T14:44:54.709" v="5414" actId="478"/>
          <ac:spMkLst>
            <pc:docMk/>
            <pc:sldMk cId="0" sldId="265"/>
            <ac:spMk id="2259" creationId="{00000000-0000-0000-0000-000000000000}"/>
          </ac:spMkLst>
        </pc:spChg>
        <pc:spChg chg="del">
          <ac:chgData name="Ngô Gia Kiệt" userId="691fc2f7-9fea-442b-bbfa-fc5fddd28623" providerId="ADAL" clId="{D158A10E-46B9-4AB7-A931-A831D629D189}" dt="2021-06-12T14:44:54.709" v="5414" actId="478"/>
          <ac:spMkLst>
            <pc:docMk/>
            <pc:sldMk cId="0" sldId="265"/>
            <ac:spMk id="2260" creationId="{00000000-0000-0000-0000-000000000000}"/>
          </ac:spMkLst>
        </pc:spChg>
        <pc:spChg chg="del">
          <ac:chgData name="Ngô Gia Kiệt" userId="691fc2f7-9fea-442b-bbfa-fc5fddd28623" providerId="ADAL" clId="{D158A10E-46B9-4AB7-A931-A831D629D189}" dt="2021-06-12T14:44:54.709" v="5414" actId="478"/>
          <ac:spMkLst>
            <pc:docMk/>
            <pc:sldMk cId="0" sldId="265"/>
            <ac:spMk id="2262" creationId="{00000000-0000-0000-0000-000000000000}"/>
          </ac:spMkLst>
        </pc:spChg>
        <pc:spChg chg="del">
          <ac:chgData name="Ngô Gia Kiệt" userId="691fc2f7-9fea-442b-bbfa-fc5fddd28623" providerId="ADAL" clId="{D158A10E-46B9-4AB7-A931-A831D629D189}" dt="2021-06-12T14:44:54.709" v="5414" actId="478"/>
          <ac:spMkLst>
            <pc:docMk/>
            <pc:sldMk cId="0" sldId="265"/>
            <ac:spMk id="2264" creationId="{00000000-0000-0000-0000-000000000000}"/>
          </ac:spMkLst>
        </pc:spChg>
        <pc:spChg chg="del">
          <ac:chgData name="Ngô Gia Kiệt" userId="691fc2f7-9fea-442b-bbfa-fc5fddd28623" providerId="ADAL" clId="{D158A10E-46B9-4AB7-A931-A831D629D189}" dt="2021-06-12T14:44:54.709" v="5414" actId="478"/>
          <ac:spMkLst>
            <pc:docMk/>
            <pc:sldMk cId="0" sldId="265"/>
            <ac:spMk id="2265" creationId="{00000000-0000-0000-0000-000000000000}"/>
          </ac:spMkLst>
        </pc:spChg>
        <pc:spChg chg="del">
          <ac:chgData name="Ngô Gia Kiệt" userId="691fc2f7-9fea-442b-bbfa-fc5fddd28623" providerId="ADAL" clId="{D158A10E-46B9-4AB7-A931-A831D629D189}" dt="2021-06-12T14:44:54.709" v="5414" actId="478"/>
          <ac:spMkLst>
            <pc:docMk/>
            <pc:sldMk cId="0" sldId="265"/>
            <ac:spMk id="2267" creationId="{00000000-0000-0000-0000-000000000000}"/>
          </ac:spMkLst>
        </pc:spChg>
        <pc:spChg chg="del">
          <ac:chgData name="Ngô Gia Kiệt" userId="691fc2f7-9fea-442b-bbfa-fc5fddd28623" providerId="ADAL" clId="{D158A10E-46B9-4AB7-A931-A831D629D189}" dt="2021-06-12T14:44:54.709" v="5414" actId="478"/>
          <ac:spMkLst>
            <pc:docMk/>
            <pc:sldMk cId="0" sldId="265"/>
            <ac:spMk id="2268" creationId="{00000000-0000-0000-0000-000000000000}"/>
          </ac:spMkLst>
        </pc:spChg>
        <pc:spChg chg="del">
          <ac:chgData name="Ngô Gia Kiệt" userId="691fc2f7-9fea-442b-bbfa-fc5fddd28623" providerId="ADAL" clId="{D158A10E-46B9-4AB7-A931-A831D629D189}" dt="2021-06-12T14:44:54.709" v="5414" actId="478"/>
          <ac:spMkLst>
            <pc:docMk/>
            <pc:sldMk cId="0" sldId="265"/>
            <ac:spMk id="2269" creationId="{00000000-0000-0000-0000-000000000000}"/>
          </ac:spMkLst>
        </pc:spChg>
        <pc:spChg chg="del">
          <ac:chgData name="Ngô Gia Kiệt" userId="691fc2f7-9fea-442b-bbfa-fc5fddd28623" providerId="ADAL" clId="{D158A10E-46B9-4AB7-A931-A831D629D189}" dt="2021-06-12T14:44:54.709" v="5414" actId="478"/>
          <ac:spMkLst>
            <pc:docMk/>
            <pc:sldMk cId="0" sldId="265"/>
            <ac:spMk id="2270" creationId="{00000000-0000-0000-0000-000000000000}"/>
          </ac:spMkLst>
        </pc:spChg>
        <pc:spChg chg="del">
          <ac:chgData name="Ngô Gia Kiệt" userId="691fc2f7-9fea-442b-bbfa-fc5fddd28623" providerId="ADAL" clId="{D158A10E-46B9-4AB7-A931-A831D629D189}" dt="2021-06-12T14:44:54.709" v="5414" actId="478"/>
          <ac:spMkLst>
            <pc:docMk/>
            <pc:sldMk cId="0" sldId="265"/>
            <ac:spMk id="2271" creationId="{00000000-0000-0000-0000-000000000000}"/>
          </ac:spMkLst>
        </pc:spChg>
        <pc:spChg chg="del">
          <ac:chgData name="Ngô Gia Kiệt" userId="691fc2f7-9fea-442b-bbfa-fc5fddd28623" providerId="ADAL" clId="{D158A10E-46B9-4AB7-A931-A831D629D189}" dt="2021-06-12T14:44:54.709" v="5414" actId="478"/>
          <ac:spMkLst>
            <pc:docMk/>
            <pc:sldMk cId="0" sldId="265"/>
            <ac:spMk id="2272" creationId="{00000000-0000-0000-0000-000000000000}"/>
          </ac:spMkLst>
        </pc:spChg>
        <pc:spChg chg="del">
          <ac:chgData name="Ngô Gia Kiệt" userId="691fc2f7-9fea-442b-bbfa-fc5fddd28623" providerId="ADAL" clId="{D158A10E-46B9-4AB7-A931-A831D629D189}" dt="2021-06-12T14:44:54.709" v="5414" actId="478"/>
          <ac:spMkLst>
            <pc:docMk/>
            <pc:sldMk cId="0" sldId="265"/>
            <ac:spMk id="2273" creationId="{00000000-0000-0000-0000-000000000000}"/>
          </ac:spMkLst>
        </pc:spChg>
        <pc:spChg chg="del">
          <ac:chgData name="Ngô Gia Kiệt" userId="691fc2f7-9fea-442b-bbfa-fc5fddd28623" providerId="ADAL" clId="{D158A10E-46B9-4AB7-A931-A831D629D189}" dt="2021-06-12T14:44:54.709" v="5414" actId="478"/>
          <ac:spMkLst>
            <pc:docMk/>
            <pc:sldMk cId="0" sldId="265"/>
            <ac:spMk id="2274" creationId="{00000000-0000-0000-0000-000000000000}"/>
          </ac:spMkLst>
        </pc:spChg>
        <pc:spChg chg="del">
          <ac:chgData name="Ngô Gia Kiệt" userId="691fc2f7-9fea-442b-bbfa-fc5fddd28623" providerId="ADAL" clId="{D158A10E-46B9-4AB7-A931-A831D629D189}" dt="2021-06-12T14:44:54.709" v="5414" actId="478"/>
          <ac:spMkLst>
            <pc:docMk/>
            <pc:sldMk cId="0" sldId="265"/>
            <ac:spMk id="2275" creationId="{00000000-0000-0000-0000-000000000000}"/>
          </ac:spMkLst>
        </pc:spChg>
        <pc:spChg chg="del">
          <ac:chgData name="Ngô Gia Kiệt" userId="691fc2f7-9fea-442b-bbfa-fc5fddd28623" providerId="ADAL" clId="{D158A10E-46B9-4AB7-A931-A831D629D189}" dt="2021-06-12T14:44:54.709" v="5414" actId="478"/>
          <ac:spMkLst>
            <pc:docMk/>
            <pc:sldMk cId="0" sldId="265"/>
            <ac:spMk id="2276" creationId="{00000000-0000-0000-0000-000000000000}"/>
          </ac:spMkLst>
        </pc:spChg>
        <pc:spChg chg="del">
          <ac:chgData name="Ngô Gia Kiệt" userId="691fc2f7-9fea-442b-bbfa-fc5fddd28623" providerId="ADAL" clId="{D158A10E-46B9-4AB7-A931-A831D629D189}" dt="2021-06-12T14:44:54.709" v="5414" actId="478"/>
          <ac:spMkLst>
            <pc:docMk/>
            <pc:sldMk cId="0" sldId="265"/>
            <ac:spMk id="2277" creationId="{00000000-0000-0000-0000-000000000000}"/>
          </ac:spMkLst>
        </pc:spChg>
        <pc:spChg chg="del">
          <ac:chgData name="Ngô Gia Kiệt" userId="691fc2f7-9fea-442b-bbfa-fc5fddd28623" providerId="ADAL" clId="{D158A10E-46B9-4AB7-A931-A831D629D189}" dt="2021-06-12T14:44:54.709" v="5414" actId="478"/>
          <ac:spMkLst>
            <pc:docMk/>
            <pc:sldMk cId="0" sldId="265"/>
            <ac:spMk id="2278" creationId="{00000000-0000-0000-0000-000000000000}"/>
          </ac:spMkLst>
        </pc:spChg>
        <pc:spChg chg="del">
          <ac:chgData name="Ngô Gia Kiệt" userId="691fc2f7-9fea-442b-bbfa-fc5fddd28623" providerId="ADAL" clId="{D158A10E-46B9-4AB7-A931-A831D629D189}" dt="2021-06-12T14:44:54.709" v="5414" actId="478"/>
          <ac:spMkLst>
            <pc:docMk/>
            <pc:sldMk cId="0" sldId="265"/>
            <ac:spMk id="2279" creationId="{00000000-0000-0000-0000-000000000000}"/>
          </ac:spMkLst>
        </pc:spChg>
        <pc:spChg chg="del">
          <ac:chgData name="Ngô Gia Kiệt" userId="691fc2f7-9fea-442b-bbfa-fc5fddd28623" providerId="ADAL" clId="{D158A10E-46B9-4AB7-A931-A831D629D189}" dt="2021-06-12T14:44:54.709" v="5414" actId="478"/>
          <ac:spMkLst>
            <pc:docMk/>
            <pc:sldMk cId="0" sldId="265"/>
            <ac:spMk id="2281" creationId="{00000000-0000-0000-0000-000000000000}"/>
          </ac:spMkLst>
        </pc:spChg>
        <pc:spChg chg="del">
          <ac:chgData name="Ngô Gia Kiệt" userId="691fc2f7-9fea-442b-bbfa-fc5fddd28623" providerId="ADAL" clId="{D158A10E-46B9-4AB7-A931-A831D629D189}" dt="2021-06-12T14:44:54.709" v="5414" actId="478"/>
          <ac:spMkLst>
            <pc:docMk/>
            <pc:sldMk cId="0" sldId="265"/>
            <ac:spMk id="2283" creationId="{00000000-0000-0000-0000-000000000000}"/>
          </ac:spMkLst>
        </pc:spChg>
        <pc:picChg chg="del">
          <ac:chgData name="Ngô Gia Kiệt" userId="691fc2f7-9fea-442b-bbfa-fc5fddd28623" providerId="ADAL" clId="{D158A10E-46B9-4AB7-A931-A831D629D189}" dt="2021-06-12T14:44:54.709" v="5414" actId="478"/>
          <ac:picMkLst>
            <pc:docMk/>
            <pc:sldMk cId="0" sldId="265"/>
            <ac:picMk id="2252" creationId="{00000000-0000-0000-0000-000000000000}"/>
          </ac:picMkLst>
        </pc:picChg>
        <pc:picChg chg="del">
          <ac:chgData name="Ngô Gia Kiệt" userId="691fc2f7-9fea-442b-bbfa-fc5fddd28623" providerId="ADAL" clId="{D158A10E-46B9-4AB7-A931-A831D629D189}" dt="2021-06-12T14:44:54.709" v="5414" actId="478"/>
          <ac:picMkLst>
            <pc:docMk/>
            <pc:sldMk cId="0" sldId="265"/>
            <ac:picMk id="2253" creationId="{00000000-0000-0000-0000-000000000000}"/>
          </ac:picMkLst>
        </pc:picChg>
        <pc:picChg chg="del">
          <ac:chgData name="Ngô Gia Kiệt" userId="691fc2f7-9fea-442b-bbfa-fc5fddd28623" providerId="ADAL" clId="{D158A10E-46B9-4AB7-A931-A831D629D189}" dt="2021-06-12T14:44:54.709" v="5414" actId="478"/>
          <ac:picMkLst>
            <pc:docMk/>
            <pc:sldMk cId="0" sldId="265"/>
            <ac:picMk id="2261" creationId="{00000000-0000-0000-0000-000000000000}"/>
          </ac:picMkLst>
        </pc:picChg>
        <pc:picChg chg="del">
          <ac:chgData name="Ngô Gia Kiệt" userId="691fc2f7-9fea-442b-bbfa-fc5fddd28623" providerId="ADAL" clId="{D158A10E-46B9-4AB7-A931-A831D629D189}" dt="2021-06-12T14:44:54.709" v="5414" actId="478"/>
          <ac:picMkLst>
            <pc:docMk/>
            <pc:sldMk cId="0" sldId="265"/>
            <ac:picMk id="2263" creationId="{00000000-0000-0000-0000-000000000000}"/>
          </ac:picMkLst>
        </pc:picChg>
        <pc:picChg chg="del">
          <ac:chgData name="Ngô Gia Kiệt" userId="691fc2f7-9fea-442b-bbfa-fc5fddd28623" providerId="ADAL" clId="{D158A10E-46B9-4AB7-A931-A831D629D189}" dt="2021-06-12T14:44:54.709" v="5414" actId="478"/>
          <ac:picMkLst>
            <pc:docMk/>
            <pc:sldMk cId="0" sldId="265"/>
            <ac:picMk id="2266" creationId="{00000000-0000-0000-0000-000000000000}"/>
          </ac:picMkLst>
        </pc:picChg>
        <pc:picChg chg="del">
          <ac:chgData name="Ngô Gia Kiệt" userId="691fc2f7-9fea-442b-bbfa-fc5fddd28623" providerId="ADAL" clId="{D158A10E-46B9-4AB7-A931-A831D629D189}" dt="2021-06-12T14:44:54.709" v="5414" actId="478"/>
          <ac:picMkLst>
            <pc:docMk/>
            <pc:sldMk cId="0" sldId="265"/>
            <ac:picMk id="2280" creationId="{00000000-0000-0000-0000-000000000000}"/>
          </ac:picMkLst>
        </pc:picChg>
        <pc:picChg chg="del">
          <ac:chgData name="Ngô Gia Kiệt" userId="691fc2f7-9fea-442b-bbfa-fc5fddd28623" providerId="ADAL" clId="{D158A10E-46B9-4AB7-A931-A831D629D189}" dt="2021-06-12T14:44:54.709" v="5414" actId="478"/>
          <ac:picMkLst>
            <pc:docMk/>
            <pc:sldMk cId="0" sldId="265"/>
            <ac:picMk id="2282" creationId="{00000000-0000-0000-0000-000000000000}"/>
          </ac:picMkLst>
        </pc:picChg>
      </pc:sldChg>
      <pc:sldChg chg="del">
        <pc:chgData name="Ngô Gia Kiệt" userId="691fc2f7-9fea-442b-bbfa-fc5fddd28623" providerId="ADAL" clId="{D158A10E-46B9-4AB7-A931-A831D629D189}" dt="2021-06-17T03:45:07.073" v="16459" actId="47"/>
        <pc:sldMkLst>
          <pc:docMk/>
          <pc:sldMk cId="0" sldId="266"/>
        </pc:sldMkLst>
      </pc:sldChg>
      <pc:sldChg chg="addSp delSp modSp mod ord modTransition modAnim modNotes modNotesTx">
        <pc:chgData name="Ngô Gia Kiệt" userId="691fc2f7-9fea-442b-bbfa-fc5fddd28623" providerId="ADAL" clId="{D158A10E-46B9-4AB7-A931-A831D629D189}" dt="2021-06-19T04:23:55.486" v="16977" actId="20577"/>
        <pc:sldMkLst>
          <pc:docMk/>
          <pc:sldMk cId="0" sldId="267"/>
        </pc:sldMkLst>
        <pc:spChg chg="add del mod">
          <ac:chgData name="Ngô Gia Kiệt" userId="691fc2f7-9fea-442b-bbfa-fc5fddd28623" providerId="ADAL" clId="{D158A10E-46B9-4AB7-A931-A831D629D189}" dt="2021-06-12T15:36:16.182" v="6167" actId="478"/>
          <ac:spMkLst>
            <pc:docMk/>
            <pc:sldMk cId="0" sldId="267"/>
            <ac:spMk id="3" creationId="{9B42981A-C38D-430A-912B-95CD4534C18F}"/>
          </ac:spMkLst>
        </pc:spChg>
        <pc:spChg chg="add mod">
          <ac:chgData name="Ngô Gia Kiệt" userId="691fc2f7-9fea-442b-bbfa-fc5fddd28623" providerId="ADAL" clId="{D158A10E-46B9-4AB7-A931-A831D629D189}" dt="2021-06-19T04:23:20.450" v="16913" actId="1076"/>
          <ac:spMkLst>
            <pc:docMk/>
            <pc:sldMk cId="0" sldId="267"/>
            <ac:spMk id="5" creationId="{6B7C3E57-2152-4766-BB21-D2E949952C22}"/>
          </ac:spMkLst>
        </pc:spChg>
        <pc:spChg chg="add mod">
          <ac:chgData name="Ngô Gia Kiệt" userId="691fc2f7-9fea-442b-bbfa-fc5fddd28623" providerId="ADAL" clId="{D158A10E-46B9-4AB7-A931-A831D629D189}" dt="2021-06-19T04:23:55.486" v="16977" actId="20577"/>
          <ac:spMkLst>
            <pc:docMk/>
            <pc:sldMk cId="0" sldId="267"/>
            <ac:spMk id="31" creationId="{09D8DF9D-2546-4345-A103-C4DC76F8E07F}"/>
          </ac:spMkLst>
        </pc:spChg>
        <pc:spChg chg="add del mod">
          <ac:chgData name="Ngô Gia Kiệt" userId="691fc2f7-9fea-442b-bbfa-fc5fddd28623" providerId="ADAL" clId="{D158A10E-46B9-4AB7-A931-A831D629D189}" dt="2021-06-12T15:46:37.999" v="6455" actId="478"/>
          <ac:spMkLst>
            <pc:docMk/>
            <pc:sldMk cId="0" sldId="267"/>
            <ac:spMk id="32" creationId="{643399C6-220E-4C16-A679-9F4782040D80}"/>
          </ac:spMkLst>
        </pc:spChg>
        <pc:spChg chg="mod">
          <ac:chgData name="Ngô Gia Kiệt" userId="691fc2f7-9fea-442b-bbfa-fc5fddd28623" providerId="ADAL" clId="{D158A10E-46B9-4AB7-A931-A831D629D189}" dt="2021-06-12T16:58:47.479" v="7680"/>
          <ac:spMkLst>
            <pc:docMk/>
            <pc:sldMk cId="0" sldId="267"/>
            <ac:spMk id="34" creationId="{F4C1CE21-E8FC-4DD3-A344-4849E3272746}"/>
          </ac:spMkLst>
        </pc:spChg>
        <pc:spChg chg="mod">
          <ac:chgData name="Ngô Gia Kiệt" userId="691fc2f7-9fea-442b-bbfa-fc5fddd28623" providerId="ADAL" clId="{D158A10E-46B9-4AB7-A931-A831D629D189}" dt="2021-06-12T16:58:47.479" v="7680"/>
          <ac:spMkLst>
            <pc:docMk/>
            <pc:sldMk cId="0" sldId="267"/>
            <ac:spMk id="35" creationId="{9CD550A0-EC62-4DF8-A1C6-FA0DED840EE6}"/>
          </ac:spMkLst>
        </pc:spChg>
        <pc:spChg chg="mod">
          <ac:chgData name="Ngô Gia Kiệt" userId="691fc2f7-9fea-442b-bbfa-fc5fddd28623" providerId="ADAL" clId="{D158A10E-46B9-4AB7-A931-A831D629D189}" dt="2021-06-12T16:58:47.479" v="7680"/>
          <ac:spMkLst>
            <pc:docMk/>
            <pc:sldMk cId="0" sldId="267"/>
            <ac:spMk id="36" creationId="{7E96E096-355B-449E-A582-D8BAE3810841}"/>
          </ac:spMkLst>
        </pc:spChg>
        <pc:spChg chg="add del">
          <ac:chgData name="Ngô Gia Kiệt" userId="691fc2f7-9fea-442b-bbfa-fc5fddd28623" providerId="ADAL" clId="{D158A10E-46B9-4AB7-A931-A831D629D189}" dt="2021-06-12T15:36:36.624" v="6168" actId="478"/>
          <ac:spMkLst>
            <pc:docMk/>
            <pc:sldMk cId="0" sldId="267"/>
            <ac:spMk id="2334" creationId="{00000000-0000-0000-0000-000000000000}"/>
          </ac:spMkLst>
        </pc:spChg>
        <pc:spChg chg="add del mod">
          <ac:chgData name="Ngô Gia Kiệt" userId="691fc2f7-9fea-442b-bbfa-fc5fddd28623" providerId="ADAL" clId="{D158A10E-46B9-4AB7-A931-A831D629D189}" dt="2021-06-12T15:37:19.592" v="6199" actId="478"/>
          <ac:spMkLst>
            <pc:docMk/>
            <pc:sldMk cId="0" sldId="267"/>
            <ac:spMk id="2335" creationId="{00000000-0000-0000-0000-000000000000}"/>
          </ac:spMkLst>
        </pc:spChg>
        <pc:spChg chg="add del">
          <ac:chgData name="Ngô Gia Kiệt" userId="691fc2f7-9fea-442b-bbfa-fc5fddd28623" providerId="ADAL" clId="{D158A10E-46B9-4AB7-A931-A831D629D189}" dt="2021-06-12T15:36:36.624" v="6168" actId="478"/>
          <ac:spMkLst>
            <pc:docMk/>
            <pc:sldMk cId="0" sldId="267"/>
            <ac:spMk id="2336" creationId="{00000000-0000-0000-0000-000000000000}"/>
          </ac:spMkLst>
        </pc:spChg>
        <pc:spChg chg="add del">
          <ac:chgData name="Ngô Gia Kiệt" userId="691fc2f7-9fea-442b-bbfa-fc5fddd28623" providerId="ADAL" clId="{D158A10E-46B9-4AB7-A931-A831D629D189}" dt="2021-06-12T15:36:36.624" v="6168" actId="478"/>
          <ac:spMkLst>
            <pc:docMk/>
            <pc:sldMk cId="0" sldId="267"/>
            <ac:spMk id="2337" creationId="{00000000-0000-0000-0000-000000000000}"/>
          </ac:spMkLst>
        </pc:spChg>
        <pc:spChg chg="add del">
          <ac:chgData name="Ngô Gia Kiệt" userId="691fc2f7-9fea-442b-bbfa-fc5fddd28623" providerId="ADAL" clId="{D158A10E-46B9-4AB7-A931-A831D629D189}" dt="2021-06-12T15:36:36.624" v="6168" actId="478"/>
          <ac:spMkLst>
            <pc:docMk/>
            <pc:sldMk cId="0" sldId="267"/>
            <ac:spMk id="2338" creationId="{00000000-0000-0000-0000-000000000000}"/>
          </ac:spMkLst>
        </pc:spChg>
        <pc:spChg chg="add del">
          <ac:chgData name="Ngô Gia Kiệt" userId="691fc2f7-9fea-442b-bbfa-fc5fddd28623" providerId="ADAL" clId="{D158A10E-46B9-4AB7-A931-A831D629D189}" dt="2021-06-12T15:36:36.624" v="6168" actId="478"/>
          <ac:spMkLst>
            <pc:docMk/>
            <pc:sldMk cId="0" sldId="267"/>
            <ac:spMk id="2339" creationId="{00000000-0000-0000-0000-000000000000}"/>
          </ac:spMkLst>
        </pc:spChg>
        <pc:spChg chg="add del">
          <ac:chgData name="Ngô Gia Kiệt" userId="691fc2f7-9fea-442b-bbfa-fc5fddd28623" providerId="ADAL" clId="{D158A10E-46B9-4AB7-A931-A831D629D189}" dt="2021-06-12T15:36:36.624" v="6168" actId="478"/>
          <ac:spMkLst>
            <pc:docMk/>
            <pc:sldMk cId="0" sldId="267"/>
            <ac:spMk id="2340" creationId="{00000000-0000-0000-0000-000000000000}"/>
          </ac:spMkLst>
        </pc:spChg>
        <pc:spChg chg="add del">
          <ac:chgData name="Ngô Gia Kiệt" userId="691fc2f7-9fea-442b-bbfa-fc5fddd28623" providerId="ADAL" clId="{D158A10E-46B9-4AB7-A931-A831D629D189}" dt="2021-06-12T15:36:36.624" v="6168" actId="478"/>
          <ac:spMkLst>
            <pc:docMk/>
            <pc:sldMk cId="0" sldId="267"/>
            <ac:spMk id="2341" creationId="{00000000-0000-0000-0000-000000000000}"/>
          </ac:spMkLst>
        </pc:spChg>
        <pc:spChg chg="add del">
          <ac:chgData name="Ngô Gia Kiệt" userId="691fc2f7-9fea-442b-bbfa-fc5fddd28623" providerId="ADAL" clId="{D158A10E-46B9-4AB7-A931-A831D629D189}" dt="2021-06-12T15:36:36.624" v="6168" actId="478"/>
          <ac:spMkLst>
            <pc:docMk/>
            <pc:sldMk cId="0" sldId="267"/>
            <ac:spMk id="2346" creationId="{00000000-0000-0000-0000-000000000000}"/>
          </ac:spMkLst>
        </pc:spChg>
        <pc:spChg chg="add del">
          <ac:chgData name="Ngô Gia Kiệt" userId="691fc2f7-9fea-442b-bbfa-fc5fddd28623" providerId="ADAL" clId="{D158A10E-46B9-4AB7-A931-A831D629D189}" dt="2021-06-12T15:36:36.624" v="6168" actId="478"/>
          <ac:spMkLst>
            <pc:docMk/>
            <pc:sldMk cId="0" sldId="267"/>
            <ac:spMk id="2347" creationId="{00000000-0000-0000-0000-000000000000}"/>
          </ac:spMkLst>
        </pc:spChg>
        <pc:spChg chg="add del">
          <ac:chgData name="Ngô Gia Kiệt" userId="691fc2f7-9fea-442b-bbfa-fc5fddd28623" providerId="ADAL" clId="{D158A10E-46B9-4AB7-A931-A831D629D189}" dt="2021-06-12T15:36:36.624" v="6168" actId="478"/>
          <ac:spMkLst>
            <pc:docMk/>
            <pc:sldMk cId="0" sldId="267"/>
            <ac:spMk id="2348" creationId="{00000000-0000-0000-0000-000000000000}"/>
          </ac:spMkLst>
        </pc:spChg>
        <pc:spChg chg="add del">
          <ac:chgData name="Ngô Gia Kiệt" userId="691fc2f7-9fea-442b-bbfa-fc5fddd28623" providerId="ADAL" clId="{D158A10E-46B9-4AB7-A931-A831D629D189}" dt="2021-06-12T15:36:36.624" v="6168" actId="478"/>
          <ac:spMkLst>
            <pc:docMk/>
            <pc:sldMk cId="0" sldId="267"/>
            <ac:spMk id="2349" creationId="{00000000-0000-0000-0000-000000000000}"/>
          </ac:spMkLst>
        </pc:spChg>
        <pc:spChg chg="add del">
          <ac:chgData name="Ngô Gia Kiệt" userId="691fc2f7-9fea-442b-bbfa-fc5fddd28623" providerId="ADAL" clId="{D158A10E-46B9-4AB7-A931-A831D629D189}" dt="2021-06-12T15:36:36.624" v="6168" actId="478"/>
          <ac:spMkLst>
            <pc:docMk/>
            <pc:sldMk cId="0" sldId="267"/>
            <ac:spMk id="2354" creationId="{00000000-0000-0000-0000-000000000000}"/>
          </ac:spMkLst>
        </pc:spChg>
        <pc:grpChg chg="add mod">
          <ac:chgData name="Ngô Gia Kiệt" userId="691fc2f7-9fea-442b-bbfa-fc5fddd28623" providerId="ADAL" clId="{D158A10E-46B9-4AB7-A931-A831D629D189}" dt="2021-06-12T16:58:53.311" v="7682" actId="14100"/>
          <ac:grpSpMkLst>
            <pc:docMk/>
            <pc:sldMk cId="0" sldId="267"/>
            <ac:grpSpMk id="33" creationId="{33BE8509-1E9F-47F9-A8DE-1AAEC6AFA0F2}"/>
          </ac:grpSpMkLst>
        </pc:grpChg>
        <pc:grpChg chg="add del">
          <ac:chgData name="Ngô Gia Kiệt" userId="691fc2f7-9fea-442b-bbfa-fc5fddd28623" providerId="ADAL" clId="{D158A10E-46B9-4AB7-A931-A831D629D189}" dt="2021-06-12T15:36:36.624" v="6168" actId="478"/>
          <ac:grpSpMkLst>
            <pc:docMk/>
            <pc:sldMk cId="0" sldId="267"/>
            <ac:grpSpMk id="2350" creationId="{00000000-0000-0000-0000-000000000000}"/>
          </ac:grpSpMkLst>
        </pc:grpChg>
        <pc:grpChg chg="add del">
          <ac:chgData name="Ngô Gia Kiệt" userId="691fc2f7-9fea-442b-bbfa-fc5fddd28623" providerId="ADAL" clId="{D158A10E-46B9-4AB7-A931-A831D629D189}" dt="2021-06-12T15:36:36.624" v="6168" actId="478"/>
          <ac:grpSpMkLst>
            <pc:docMk/>
            <pc:sldMk cId="0" sldId="267"/>
            <ac:grpSpMk id="2355" creationId="{00000000-0000-0000-0000-000000000000}"/>
          </ac:grpSpMkLst>
        </pc:grpChg>
        <pc:picChg chg="add del">
          <ac:chgData name="Ngô Gia Kiệt" userId="691fc2f7-9fea-442b-bbfa-fc5fddd28623" providerId="ADAL" clId="{D158A10E-46B9-4AB7-A931-A831D629D189}" dt="2021-06-12T15:36:36.624" v="6168" actId="478"/>
          <ac:picMkLst>
            <pc:docMk/>
            <pc:sldMk cId="0" sldId="267"/>
            <ac:picMk id="2342" creationId="{00000000-0000-0000-0000-000000000000}"/>
          </ac:picMkLst>
        </pc:picChg>
        <pc:picChg chg="add del">
          <ac:chgData name="Ngô Gia Kiệt" userId="691fc2f7-9fea-442b-bbfa-fc5fddd28623" providerId="ADAL" clId="{D158A10E-46B9-4AB7-A931-A831D629D189}" dt="2021-06-12T15:36:36.624" v="6168" actId="478"/>
          <ac:picMkLst>
            <pc:docMk/>
            <pc:sldMk cId="0" sldId="267"/>
            <ac:picMk id="2343" creationId="{00000000-0000-0000-0000-000000000000}"/>
          </ac:picMkLst>
        </pc:picChg>
        <pc:picChg chg="add del">
          <ac:chgData name="Ngô Gia Kiệt" userId="691fc2f7-9fea-442b-bbfa-fc5fddd28623" providerId="ADAL" clId="{D158A10E-46B9-4AB7-A931-A831D629D189}" dt="2021-06-12T15:36:36.624" v="6168" actId="478"/>
          <ac:picMkLst>
            <pc:docMk/>
            <pc:sldMk cId="0" sldId="267"/>
            <ac:picMk id="2344" creationId="{00000000-0000-0000-0000-000000000000}"/>
          </ac:picMkLst>
        </pc:picChg>
        <pc:picChg chg="add del">
          <ac:chgData name="Ngô Gia Kiệt" userId="691fc2f7-9fea-442b-bbfa-fc5fddd28623" providerId="ADAL" clId="{D158A10E-46B9-4AB7-A931-A831D629D189}" dt="2021-06-12T15:36:36.624" v="6168" actId="478"/>
          <ac:picMkLst>
            <pc:docMk/>
            <pc:sldMk cId="0" sldId="267"/>
            <ac:picMk id="2345" creationId="{00000000-0000-0000-0000-000000000000}"/>
          </ac:picMkLst>
        </pc:picChg>
      </pc:sldChg>
      <pc:sldChg chg="del">
        <pc:chgData name="Ngô Gia Kiệt" userId="691fc2f7-9fea-442b-bbfa-fc5fddd28623" providerId="ADAL" clId="{D158A10E-46B9-4AB7-A931-A831D629D189}" dt="2021-06-17T03:45:08.832" v="16462" actId="47"/>
        <pc:sldMkLst>
          <pc:docMk/>
          <pc:sldMk cId="0" sldId="268"/>
        </pc:sldMkLst>
      </pc:sldChg>
      <pc:sldChg chg="del">
        <pc:chgData name="Ngô Gia Kiệt" userId="691fc2f7-9fea-442b-bbfa-fc5fddd28623" providerId="ADAL" clId="{D158A10E-46B9-4AB7-A931-A831D629D189}" dt="2021-06-17T03:45:09.077" v="16463" actId="47"/>
        <pc:sldMkLst>
          <pc:docMk/>
          <pc:sldMk cId="0" sldId="269"/>
        </pc:sldMkLst>
      </pc:sldChg>
      <pc:sldChg chg="del">
        <pc:chgData name="Ngô Gia Kiệt" userId="691fc2f7-9fea-442b-bbfa-fc5fddd28623" providerId="ADAL" clId="{D158A10E-46B9-4AB7-A931-A831D629D189}" dt="2021-06-17T03:45:09.405" v="16464" actId="47"/>
        <pc:sldMkLst>
          <pc:docMk/>
          <pc:sldMk cId="0" sldId="270"/>
        </pc:sldMkLst>
      </pc:sldChg>
      <pc:sldChg chg="del">
        <pc:chgData name="Ngô Gia Kiệt" userId="691fc2f7-9fea-442b-bbfa-fc5fddd28623" providerId="ADAL" clId="{D158A10E-46B9-4AB7-A931-A831D629D189}" dt="2021-06-17T03:45:09.722" v="16465" actId="47"/>
        <pc:sldMkLst>
          <pc:docMk/>
          <pc:sldMk cId="0" sldId="271"/>
        </pc:sldMkLst>
      </pc:sldChg>
      <pc:sldChg chg="del">
        <pc:chgData name="Ngô Gia Kiệt" userId="691fc2f7-9fea-442b-bbfa-fc5fddd28623" providerId="ADAL" clId="{D158A10E-46B9-4AB7-A931-A831D629D189}" dt="2021-06-17T03:45:09.756" v="16466" actId="47"/>
        <pc:sldMkLst>
          <pc:docMk/>
          <pc:sldMk cId="0" sldId="272"/>
        </pc:sldMkLst>
      </pc:sldChg>
      <pc:sldChg chg="del">
        <pc:chgData name="Ngô Gia Kiệt" userId="691fc2f7-9fea-442b-bbfa-fc5fddd28623" providerId="ADAL" clId="{D158A10E-46B9-4AB7-A931-A831D629D189}" dt="2021-06-17T03:45:09.799" v="16467" actId="47"/>
        <pc:sldMkLst>
          <pc:docMk/>
          <pc:sldMk cId="0" sldId="273"/>
        </pc:sldMkLst>
      </pc:sldChg>
      <pc:sldChg chg="del">
        <pc:chgData name="Ngô Gia Kiệt" userId="691fc2f7-9fea-442b-bbfa-fc5fddd28623" providerId="ADAL" clId="{D158A10E-46B9-4AB7-A931-A831D629D189}" dt="2021-06-17T03:45:10.134" v="16468" actId="47"/>
        <pc:sldMkLst>
          <pc:docMk/>
          <pc:sldMk cId="0" sldId="274"/>
        </pc:sldMkLst>
      </pc:sldChg>
      <pc:sldChg chg="del">
        <pc:chgData name="Ngô Gia Kiệt" userId="691fc2f7-9fea-442b-bbfa-fc5fddd28623" providerId="ADAL" clId="{D158A10E-46B9-4AB7-A931-A831D629D189}" dt="2021-06-17T03:45:10.164" v="16469" actId="47"/>
        <pc:sldMkLst>
          <pc:docMk/>
          <pc:sldMk cId="0" sldId="275"/>
        </pc:sldMkLst>
      </pc:sldChg>
      <pc:sldChg chg="modSp del mod">
        <pc:chgData name="Ngô Gia Kiệt" userId="691fc2f7-9fea-442b-bbfa-fc5fddd28623" providerId="ADAL" clId="{D158A10E-46B9-4AB7-A931-A831D629D189}" dt="2021-06-17T03:45:10.548" v="16470" actId="47"/>
        <pc:sldMkLst>
          <pc:docMk/>
          <pc:sldMk cId="0" sldId="276"/>
        </pc:sldMkLst>
        <pc:picChg chg="mod">
          <ac:chgData name="Ngô Gia Kiệt" userId="691fc2f7-9fea-442b-bbfa-fc5fddd28623" providerId="ADAL" clId="{D158A10E-46B9-4AB7-A931-A831D629D189}" dt="2021-06-10T01:39:54.579" v="1648" actId="1076"/>
          <ac:picMkLst>
            <pc:docMk/>
            <pc:sldMk cId="0" sldId="276"/>
            <ac:picMk id="2637" creationId="{00000000-0000-0000-0000-000000000000}"/>
          </ac:picMkLst>
        </pc:picChg>
        <pc:picChg chg="mod">
          <ac:chgData name="Ngô Gia Kiệt" userId="691fc2f7-9fea-442b-bbfa-fc5fddd28623" providerId="ADAL" clId="{D158A10E-46B9-4AB7-A931-A831D629D189}" dt="2021-06-10T01:39:53.982" v="1647" actId="1076"/>
          <ac:picMkLst>
            <pc:docMk/>
            <pc:sldMk cId="0" sldId="276"/>
            <ac:picMk id="2638" creationId="{00000000-0000-0000-0000-000000000000}"/>
          </ac:picMkLst>
        </pc:picChg>
      </pc:sldChg>
      <pc:sldChg chg="del">
        <pc:chgData name="Ngô Gia Kiệt" userId="691fc2f7-9fea-442b-bbfa-fc5fddd28623" providerId="ADAL" clId="{D158A10E-46B9-4AB7-A931-A831D629D189}" dt="2021-06-17T03:45:10.870" v="16472" actId="47"/>
        <pc:sldMkLst>
          <pc:docMk/>
          <pc:sldMk cId="0" sldId="277"/>
        </pc:sldMkLst>
      </pc:sldChg>
      <pc:sldChg chg="del">
        <pc:chgData name="Ngô Gia Kiệt" userId="691fc2f7-9fea-442b-bbfa-fc5fddd28623" providerId="ADAL" clId="{D158A10E-46B9-4AB7-A931-A831D629D189}" dt="2021-06-17T03:45:10.929" v="16473" actId="47"/>
        <pc:sldMkLst>
          <pc:docMk/>
          <pc:sldMk cId="0" sldId="278"/>
        </pc:sldMkLst>
      </pc:sldChg>
      <pc:sldChg chg="del">
        <pc:chgData name="Ngô Gia Kiệt" userId="691fc2f7-9fea-442b-bbfa-fc5fddd28623" providerId="ADAL" clId="{D158A10E-46B9-4AB7-A931-A831D629D189}" dt="2021-06-17T03:45:11.484" v="16474" actId="47"/>
        <pc:sldMkLst>
          <pc:docMk/>
          <pc:sldMk cId="0" sldId="279"/>
        </pc:sldMkLst>
      </pc:sldChg>
      <pc:sldChg chg="del">
        <pc:chgData name="Ngô Gia Kiệt" userId="691fc2f7-9fea-442b-bbfa-fc5fddd28623" providerId="ADAL" clId="{D158A10E-46B9-4AB7-A931-A831D629D189}" dt="2021-06-17T03:45:11.536" v="16475" actId="47"/>
        <pc:sldMkLst>
          <pc:docMk/>
          <pc:sldMk cId="0" sldId="280"/>
        </pc:sldMkLst>
      </pc:sldChg>
      <pc:sldChg chg="del">
        <pc:chgData name="Ngô Gia Kiệt" userId="691fc2f7-9fea-442b-bbfa-fc5fddd28623" providerId="ADAL" clId="{D158A10E-46B9-4AB7-A931-A831D629D189}" dt="2021-06-17T03:45:12.032" v="16476" actId="47"/>
        <pc:sldMkLst>
          <pc:docMk/>
          <pc:sldMk cId="0" sldId="281"/>
        </pc:sldMkLst>
      </pc:sldChg>
      <pc:sldChg chg="addSp delSp modSp mod ord modTransition modNotes">
        <pc:chgData name="Ngô Gia Kiệt" userId="691fc2f7-9fea-442b-bbfa-fc5fddd28623" providerId="ADAL" clId="{D158A10E-46B9-4AB7-A931-A831D629D189}" dt="2021-06-17T03:50:18.822" v="16542"/>
        <pc:sldMkLst>
          <pc:docMk/>
          <pc:sldMk cId="0" sldId="282"/>
        </pc:sldMkLst>
        <pc:spChg chg="add del mod">
          <ac:chgData name="Ngô Gia Kiệt" userId="691fc2f7-9fea-442b-bbfa-fc5fddd28623" providerId="ADAL" clId="{D158A10E-46B9-4AB7-A931-A831D629D189}" dt="2021-06-12T14:55:55.104" v="5697" actId="478"/>
          <ac:spMkLst>
            <pc:docMk/>
            <pc:sldMk cId="0" sldId="282"/>
            <ac:spMk id="3" creationId="{D6370E90-0CA2-48E3-AF70-3D308FAC1C8A}"/>
          </ac:spMkLst>
        </pc:spChg>
        <pc:spChg chg="mod">
          <ac:chgData name="Ngô Gia Kiệt" userId="691fc2f7-9fea-442b-bbfa-fc5fddd28623" providerId="ADAL" clId="{D158A10E-46B9-4AB7-A931-A831D629D189}" dt="2021-06-13T09:53:59.706" v="11312" actId="113"/>
          <ac:spMkLst>
            <pc:docMk/>
            <pc:sldMk cId="0" sldId="282"/>
            <ac:spMk id="2806" creationId="{00000000-0000-0000-0000-000000000000}"/>
          </ac:spMkLst>
        </pc:spChg>
        <pc:spChg chg="del">
          <ac:chgData name="Ngô Gia Kiệt" userId="691fc2f7-9fea-442b-bbfa-fc5fddd28623" providerId="ADAL" clId="{D158A10E-46B9-4AB7-A931-A831D629D189}" dt="2021-06-12T14:55:53.273" v="5696" actId="478"/>
          <ac:spMkLst>
            <pc:docMk/>
            <pc:sldMk cId="0" sldId="282"/>
            <ac:spMk id="2807" creationId="{00000000-0000-0000-0000-000000000000}"/>
          </ac:spMkLst>
        </pc:spChg>
      </pc:sldChg>
      <pc:sldChg chg="del">
        <pc:chgData name="Ngô Gia Kiệt" userId="691fc2f7-9fea-442b-bbfa-fc5fddd28623" providerId="ADAL" clId="{D158A10E-46B9-4AB7-A931-A831D629D189}" dt="2021-06-17T03:45:12.211" v="16478" actId="47"/>
        <pc:sldMkLst>
          <pc:docMk/>
          <pc:sldMk cId="0" sldId="283"/>
        </pc:sldMkLst>
      </pc:sldChg>
      <pc:sldChg chg="del">
        <pc:chgData name="Ngô Gia Kiệt" userId="691fc2f7-9fea-442b-bbfa-fc5fddd28623" providerId="ADAL" clId="{D158A10E-46B9-4AB7-A931-A831D629D189}" dt="2021-06-17T03:45:12.369" v="16479" actId="47"/>
        <pc:sldMkLst>
          <pc:docMk/>
          <pc:sldMk cId="0" sldId="284"/>
        </pc:sldMkLst>
      </pc:sldChg>
      <pc:sldChg chg="del">
        <pc:chgData name="Ngô Gia Kiệt" userId="691fc2f7-9fea-442b-bbfa-fc5fddd28623" providerId="ADAL" clId="{D158A10E-46B9-4AB7-A931-A831D629D189}" dt="2021-06-17T03:45:12.936" v="16480" actId="47"/>
        <pc:sldMkLst>
          <pc:docMk/>
          <pc:sldMk cId="0" sldId="285"/>
        </pc:sldMkLst>
      </pc:sldChg>
      <pc:sldChg chg="del">
        <pc:chgData name="Ngô Gia Kiệt" userId="691fc2f7-9fea-442b-bbfa-fc5fddd28623" providerId="ADAL" clId="{D158A10E-46B9-4AB7-A931-A831D629D189}" dt="2021-06-17T03:45:12.972" v="16481" actId="47"/>
        <pc:sldMkLst>
          <pc:docMk/>
          <pc:sldMk cId="0" sldId="286"/>
        </pc:sldMkLst>
      </pc:sldChg>
      <pc:sldChg chg="delSp modSp add del mod ord modTransition">
        <pc:chgData name="Ngô Gia Kiệt" userId="691fc2f7-9fea-442b-bbfa-fc5fddd28623" providerId="ADAL" clId="{D158A10E-46B9-4AB7-A931-A831D629D189}" dt="2021-06-22T16:28:16.748" v="17345" actId="120"/>
        <pc:sldMkLst>
          <pc:docMk/>
          <pc:sldMk cId="0" sldId="287"/>
        </pc:sldMkLst>
        <pc:spChg chg="mod">
          <ac:chgData name="Ngô Gia Kiệt" userId="691fc2f7-9fea-442b-bbfa-fc5fddd28623" providerId="ADAL" clId="{D158A10E-46B9-4AB7-A931-A831D629D189}" dt="2021-06-22T16:28:16.748" v="17345" actId="120"/>
          <ac:spMkLst>
            <pc:docMk/>
            <pc:sldMk cId="0" sldId="287"/>
            <ac:spMk id="3142" creationId="{00000000-0000-0000-0000-000000000000}"/>
          </ac:spMkLst>
        </pc:spChg>
        <pc:spChg chg="del">
          <ac:chgData name="Ngô Gia Kiệt" userId="691fc2f7-9fea-442b-bbfa-fc5fddd28623" providerId="ADAL" clId="{D158A10E-46B9-4AB7-A931-A831D629D189}" dt="2021-06-17T03:44:13.296" v="16448" actId="478"/>
          <ac:spMkLst>
            <pc:docMk/>
            <pc:sldMk cId="0" sldId="287"/>
            <ac:spMk id="3152" creationId="{00000000-0000-0000-0000-000000000000}"/>
          </ac:spMkLst>
        </pc:spChg>
      </pc:sldChg>
      <pc:sldChg chg="del ord modNotes">
        <pc:chgData name="Ngô Gia Kiệt" userId="691fc2f7-9fea-442b-bbfa-fc5fddd28623" providerId="ADAL" clId="{D158A10E-46B9-4AB7-A931-A831D629D189}" dt="2021-06-17T03:44:59.751" v="16455" actId="47"/>
        <pc:sldMkLst>
          <pc:docMk/>
          <pc:sldMk cId="0" sldId="288"/>
        </pc:sldMkLst>
      </pc:sldChg>
      <pc:sldChg chg="modSp del mod">
        <pc:chgData name="Ngô Gia Kiệt" userId="691fc2f7-9fea-442b-bbfa-fc5fddd28623" providerId="ADAL" clId="{D158A10E-46B9-4AB7-A931-A831D629D189}" dt="2021-06-17T03:45:13.012" v="16482" actId="47"/>
        <pc:sldMkLst>
          <pc:docMk/>
          <pc:sldMk cId="0" sldId="289"/>
        </pc:sldMkLst>
        <pc:picChg chg="mod">
          <ac:chgData name="Ngô Gia Kiệt" userId="691fc2f7-9fea-442b-bbfa-fc5fddd28623" providerId="ADAL" clId="{D158A10E-46B9-4AB7-A931-A831D629D189}" dt="2021-06-12T09:11:28.986" v="4045" actId="1076"/>
          <ac:picMkLst>
            <pc:docMk/>
            <pc:sldMk cId="0" sldId="289"/>
            <ac:picMk id="3475" creationId="{00000000-0000-0000-0000-000000000000}"/>
          </ac:picMkLst>
        </pc:picChg>
        <pc:picChg chg="mod">
          <ac:chgData name="Ngô Gia Kiệt" userId="691fc2f7-9fea-442b-bbfa-fc5fddd28623" providerId="ADAL" clId="{D158A10E-46B9-4AB7-A931-A831D629D189}" dt="2021-06-10T01:37:15.935" v="1618" actId="1076"/>
          <ac:picMkLst>
            <pc:docMk/>
            <pc:sldMk cId="0" sldId="289"/>
            <ac:picMk id="3480" creationId="{00000000-0000-0000-0000-000000000000}"/>
          </ac:picMkLst>
        </pc:picChg>
      </pc:sldChg>
      <pc:sldChg chg="del">
        <pc:chgData name="Ngô Gia Kiệt" userId="691fc2f7-9fea-442b-bbfa-fc5fddd28623" providerId="ADAL" clId="{D158A10E-46B9-4AB7-A931-A831D629D189}" dt="2021-06-17T03:45:13.351" v="16484" actId="47"/>
        <pc:sldMkLst>
          <pc:docMk/>
          <pc:sldMk cId="0" sldId="290"/>
        </pc:sldMkLst>
      </pc:sldChg>
      <pc:sldChg chg="del">
        <pc:chgData name="Ngô Gia Kiệt" userId="691fc2f7-9fea-442b-bbfa-fc5fddd28623" providerId="ADAL" clId="{D158A10E-46B9-4AB7-A931-A831D629D189}" dt="2021-06-17T03:45:13.384" v="16485" actId="47"/>
        <pc:sldMkLst>
          <pc:docMk/>
          <pc:sldMk cId="0" sldId="291"/>
        </pc:sldMkLst>
      </pc:sldChg>
      <pc:sldChg chg="del">
        <pc:chgData name="Ngô Gia Kiệt" userId="691fc2f7-9fea-442b-bbfa-fc5fddd28623" providerId="ADAL" clId="{D158A10E-46B9-4AB7-A931-A831D629D189}" dt="2021-06-17T03:45:13.475" v="16486" actId="47"/>
        <pc:sldMkLst>
          <pc:docMk/>
          <pc:sldMk cId="0" sldId="292"/>
        </pc:sldMkLst>
      </pc:sldChg>
      <pc:sldChg chg="del">
        <pc:chgData name="Ngô Gia Kiệt" userId="691fc2f7-9fea-442b-bbfa-fc5fddd28623" providerId="ADAL" clId="{D158A10E-46B9-4AB7-A931-A831D629D189}" dt="2021-06-17T03:45:13.684" v="16487" actId="47"/>
        <pc:sldMkLst>
          <pc:docMk/>
          <pc:sldMk cId="0" sldId="293"/>
        </pc:sldMkLst>
      </pc:sldChg>
      <pc:sldChg chg="del">
        <pc:chgData name="Ngô Gia Kiệt" userId="691fc2f7-9fea-442b-bbfa-fc5fddd28623" providerId="ADAL" clId="{D158A10E-46B9-4AB7-A931-A831D629D189}" dt="2021-06-17T03:45:14.146" v="16488" actId="47"/>
        <pc:sldMkLst>
          <pc:docMk/>
          <pc:sldMk cId="0" sldId="294"/>
        </pc:sldMkLst>
      </pc:sldChg>
      <pc:sldChg chg="del">
        <pc:chgData name="Ngô Gia Kiệt" userId="691fc2f7-9fea-442b-bbfa-fc5fddd28623" providerId="ADAL" clId="{D158A10E-46B9-4AB7-A931-A831D629D189}" dt="2021-06-17T03:45:14.306" v="16489" actId="47"/>
        <pc:sldMkLst>
          <pc:docMk/>
          <pc:sldMk cId="0" sldId="295"/>
        </pc:sldMkLst>
      </pc:sldChg>
      <pc:sldChg chg="del">
        <pc:chgData name="Ngô Gia Kiệt" userId="691fc2f7-9fea-442b-bbfa-fc5fddd28623" providerId="ADAL" clId="{D158A10E-46B9-4AB7-A931-A831D629D189}" dt="2021-06-17T03:45:14.817" v="16490" actId="47"/>
        <pc:sldMkLst>
          <pc:docMk/>
          <pc:sldMk cId="0" sldId="296"/>
        </pc:sldMkLst>
      </pc:sldChg>
      <pc:sldChg chg="del">
        <pc:chgData name="Ngô Gia Kiệt" userId="691fc2f7-9fea-442b-bbfa-fc5fddd28623" providerId="ADAL" clId="{D158A10E-46B9-4AB7-A931-A831D629D189}" dt="2021-06-17T03:45:15.308" v="16491" actId="47"/>
        <pc:sldMkLst>
          <pc:docMk/>
          <pc:sldMk cId="0" sldId="297"/>
        </pc:sldMkLst>
      </pc:sldChg>
      <pc:sldChg chg="del">
        <pc:chgData name="Ngô Gia Kiệt" userId="691fc2f7-9fea-442b-bbfa-fc5fddd28623" providerId="ADAL" clId="{D158A10E-46B9-4AB7-A931-A831D629D189}" dt="2021-06-17T03:45:15.393" v="16492" actId="47"/>
        <pc:sldMkLst>
          <pc:docMk/>
          <pc:sldMk cId="0" sldId="298"/>
        </pc:sldMkLst>
      </pc:sldChg>
      <pc:sldChg chg="del">
        <pc:chgData name="Ngô Gia Kiệt" userId="691fc2f7-9fea-442b-bbfa-fc5fddd28623" providerId="ADAL" clId="{D158A10E-46B9-4AB7-A931-A831D629D189}" dt="2021-06-17T03:45:15.432" v="16493" actId="47"/>
        <pc:sldMkLst>
          <pc:docMk/>
          <pc:sldMk cId="0" sldId="299"/>
        </pc:sldMkLst>
      </pc:sldChg>
      <pc:sldChg chg="del">
        <pc:chgData name="Ngô Gia Kiệt" userId="691fc2f7-9fea-442b-bbfa-fc5fddd28623" providerId="ADAL" clId="{D158A10E-46B9-4AB7-A931-A831D629D189}" dt="2021-06-17T03:45:15.536" v="16494" actId="47"/>
        <pc:sldMkLst>
          <pc:docMk/>
          <pc:sldMk cId="0" sldId="300"/>
        </pc:sldMkLst>
      </pc:sldChg>
      <pc:sldChg chg="del">
        <pc:chgData name="Ngô Gia Kiệt" userId="691fc2f7-9fea-442b-bbfa-fc5fddd28623" providerId="ADAL" clId="{D158A10E-46B9-4AB7-A931-A831D629D189}" dt="2021-06-17T03:45:15.720" v="16495" actId="47"/>
        <pc:sldMkLst>
          <pc:docMk/>
          <pc:sldMk cId="0" sldId="301"/>
        </pc:sldMkLst>
      </pc:sldChg>
      <pc:sldChg chg="del">
        <pc:chgData name="Ngô Gia Kiệt" userId="691fc2f7-9fea-442b-bbfa-fc5fddd28623" providerId="ADAL" clId="{D158A10E-46B9-4AB7-A931-A831D629D189}" dt="2021-06-17T03:45:16.371" v="16496" actId="47"/>
        <pc:sldMkLst>
          <pc:docMk/>
          <pc:sldMk cId="0" sldId="302"/>
        </pc:sldMkLst>
      </pc:sldChg>
      <pc:sldChg chg="del">
        <pc:chgData name="Ngô Gia Kiệt" userId="691fc2f7-9fea-442b-bbfa-fc5fddd28623" providerId="ADAL" clId="{D158A10E-46B9-4AB7-A931-A831D629D189}" dt="2021-06-17T03:45:16.568" v="16497" actId="47"/>
        <pc:sldMkLst>
          <pc:docMk/>
          <pc:sldMk cId="0" sldId="303"/>
        </pc:sldMkLst>
      </pc:sldChg>
      <pc:sldChg chg="del">
        <pc:chgData name="Ngô Gia Kiệt" userId="691fc2f7-9fea-442b-bbfa-fc5fddd28623" providerId="ADAL" clId="{D158A10E-46B9-4AB7-A931-A831D629D189}" dt="2021-06-17T03:45:16.781" v="16498" actId="47"/>
        <pc:sldMkLst>
          <pc:docMk/>
          <pc:sldMk cId="0" sldId="304"/>
        </pc:sldMkLst>
      </pc:sldChg>
      <pc:sldChg chg="del">
        <pc:chgData name="Ngô Gia Kiệt" userId="691fc2f7-9fea-442b-bbfa-fc5fddd28623" providerId="ADAL" clId="{D158A10E-46B9-4AB7-A931-A831D629D189}" dt="2021-06-17T03:45:17.003" v="16499" actId="47"/>
        <pc:sldMkLst>
          <pc:docMk/>
          <pc:sldMk cId="0" sldId="305"/>
        </pc:sldMkLst>
      </pc:sldChg>
      <pc:sldChg chg="del">
        <pc:chgData name="Ngô Gia Kiệt" userId="691fc2f7-9fea-442b-bbfa-fc5fddd28623" providerId="ADAL" clId="{D158A10E-46B9-4AB7-A931-A831D629D189}" dt="2021-06-17T03:45:17.122" v="16500" actId="47"/>
        <pc:sldMkLst>
          <pc:docMk/>
          <pc:sldMk cId="0" sldId="306"/>
        </pc:sldMkLst>
      </pc:sldChg>
      <pc:sldChg chg="del">
        <pc:chgData name="Ngô Gia Kiệt" userId="691fc2f7-9fea-442b-bbfa-fc5fddd28623" providerId="ADAL" clId="{D158A10E-46B9-4AB7-A931-A831D629D189}" dt="2021-06-17T03:45:17.259" v="16501" actId="47"/>
        <pc:sldMkLst>
          <pc:docMk/>
          <pc:sldMk cId="0" sldId="307"/>
        </pc:sldMkLst>
      </pc:sldChg>
      <pc:sldChg chg="del">
        <pc:chgData name="Ngô Gia Kiệt" userId="691fc2f7-9fea-442b-bbfa-fc5fddd28623" providerId="ADAL" clId="{D158A10E-46B9-4AB7-A931-A831D629D189}" dt="2021-06-17T03:45:17.417" v="16502" actId="47"/>
        <pc:sldMkLst>
          <pc:docMk/>
          <pc:sldMk cId="0" sldId="308"/>
        </pc:sldMkLst>
      </pc:sldChg>
      <pc:sldChg chg="del">
        <pc:chgData name="Ngô Gia Kiệt" userId="691fc2f7-9fea-442b-bbfa-fc5fddd28623" providerId="ADAL" clId="{D158A10E-46B9-4AB7-A931-A831D629D189}" dt="2021-06-17T03:45:17.582" v="16503" actId="47"/>
        <pc:sldMkLst>
          <pc:docMk/>
          <pc:sldMk cId="0" sldId="309"/>
        </pc:sldMkLst>
      </pc:sldChg>
      <pc:sldChg chg="modSp add mod modTransition">
        <pc:chgData name="Ngô Gia Kiệt" userId="691fc2f7-9fea-442b-bbfa-fc5fddd28623" providerId="ADAL" clId="{D158A10E-46B9-4AB7-A931-A831D629D189}" dt="2021-06-17T03:50:09.296" v="16539"/>
        <pc:sldMkLst>
          <pc:docMk/>
          <pc:sldMk cId="1252355154" sldId="310"/>
        </pc:sldMkLst>
        <pc:spChg chg="mod">
          <ac:chgData name="Ngô Gia Kiệt" userId="691fc2f7-9fea-442b-bbfa-fc5fddd28623" providerId="ADAL" clId="{D158A10E-46B9-4AB7-A931-A831D629D189}" dt="2021-06-05T14:10:13.865" v="324" actId="20577"/>
          <ac:spMkLst>
            <pc:docMk/>
            <pc:sldMk cId="1252355154" sldId="310"/>
            <ac:spMk id="2186" creationId="{00000000-0000-0000-0000-000000000000}"/>
          </ac:spMkLst>
        </pc:spChg>
        <pc:spChg chg="mod">
          <ac:chgData name="Ngô Gia Kiệt" userId="691fc2f7-9fea-442b-bbfa-fc5fddd28623" providerId="ADAL" clId="{D158A10E-46B9-4AB7-A931-A831D629D189}" dt="2021-06-13T09:57:15.862" v="11353" actId="1076"/>
          <ac:spMkLst>
            <pc:docMk/>
            <pc:sldMk cId="1252355154" sldId="310"/>
            <ac:spMk id="2187" creationId="{00000000-0000-0000-0000-000000000000}"/>
          </ac:spMkLst>
        </pc:spChg>
      </pc:sldChg>
      <pc:sldChg chg="addSp delSp modSp add del mod ord">
        <pc:chgData name="Ngô Gia Kiệt" userId="691fc2f7-9fea-442b-bbfa-fc5fddd28623" providerId="ADAL" clId="{D158A10E-46B9-4AB7-A931-A831D629D189}" dt="2021-06-10T01:13:40.470" v="1288" actId="47"/>
        <pc:sldMkLst>
          <pc:docMk/>
          <pc:sldMk cId="503470113" sldId="311"/>
        </pc:sldMkLst>
        <pc:spChg chg="add del mod">
          <ac:chgData name="Ngô Gia Kiệt" userId="691fc2f7-9fea-442b-bbfa-fc5fddd28623" providerId="ADAL" clId="{D158A10E-46B9-4AB7-A931-A831D629D189}" dt="2021-06-10T00:50:07.911" v="460" actId="20577"/>
          <ac:spMkLst>
            <pc:docMk/>
            <pc:sldMk cId="503470113" sldId="311"/>
            <ac:spMk id="3" creationId="{CE224644-D675-43A8-AE22-BEC53B976D1B}"/>
          </ac:spMkLst>
        </pc:spChg>
        <pc:spChg chg="add del mod">
          <ac:chgData name="Ngô Gia Kiệt" userId="691fc2f7-9fea-442b-bbfa-fc5fddd28623" providerId="ADAL" clId="{D158A10E-46B9-4AB7-A931-A831D629D189}" dt="2021-06-10T01:09:49.137" v="1172" actId="478"/>
          <ac:spMkLst>
            <pc:docMk/>
            <pc:sldMk cId="503470113" sldId="311"/>
            <ac:spMk id="5" creationId="{76422B8A-8A2D-4994-A291-63C0866755A5}"/>
          </ac:spMkLst>
        </pc:spChg>
        <pc:spChg chg="add del mod">
          <ac:chgData name="Ngô Gia Kiệt" userId="691fc2f7-9fea-442b-bbfa-fc5fddd28623" providerId="ADAL" clId="{D158A10E-46B9-4AB7-A931-A831D629D189}" dt="2021-06-10T01:06:59.148" v="884" actId="20577"/>
          <ac:spMkLst>
            <pc:docMk/>
            <pc:sldMk cId="503470113" sldId="311"/>
            <ac:spMk id="7" creationId="{B7084B66-6890-442B-B4B6-152FF20A09EE}"/>
          </ac:spMkLst>
        </pc:spChg>
        <pc:spChg chg="add del mod">
          <ac:chgData name="Ngô Gia Kiệt" userId="691fc2f7-9fea-442b-bbfa-fc5fddd28623" providerId="ADAL" clId="{D158A10E-46B9-4AB7-A931-A831D629D189}" dt="2021-06-10T01:08:45.099" v="1170" actId="478"/>
          <ac:spMkLst>
            <pc:docMk/>
            <pc:sldMk cId="503470113" sldId="311"/>
            <ac:spMk id="9" creationId="{6348DE3D-7A44-4D16-B3DE-34AFE6AE12E7}"/>
          </ac:spMkLst>
        </pc:spChg>
        <pc:spChg chg="add del mod">
          <ac:chgData name="Ngô Gia Kiệt" userId="691fc2f7-9fea-442b-bbfa-fc5fddd28623" providerId="ADAL" clId="{D158A10E-46B9-4AB7-A931-A831D629D189}" dt="2021-06-10T01:07:34.140" v="958" actId="20577"/>
          <ac:spMkLst>
            <pc:docMk/>
            <pc:sldMk cId="503470113" sldId="311"/>
            <ac:spMk id="11" creationId="{74F2E72B-E59E-40D4-8E23-8A8D5A5AA416}"/>
          </ac:spMkLst>
        </pc:spChg>
        <pc:spChg chg="add del mod">
          <ac:chgData name="Ngô Gia Kiệt" userId="691fc2f7-9fea-442b-bbfa-fc5fddd28623" providerId="ADAL" clId="{D158A10E-46B9-4AB7-A931-A831D629D189}" dt="2021-06-10T01:08:43.656" v="1169" actId="478"/>
          <ac:spMkLst>
            <pc:docMk/>
            <pc:sldMk cId="503470113" sldId="311"/>
            <ac:spMk id="13" creationId="{AC68B22C-ABFD-4393-8BBF-B1C4EBFAFA2E}"/>
          </ac:spMkLst>
        </pc:spChg>
        <pc:spChg chg="add del mod">
          <ac:chgData name="Ngô Gia Kiệt" userId="691fc2f7-9fea-442b-bbfa-fc5fddd28623" providerId="ADAL" clId="{D158A10E-46B9-4AB7-A931-A831D629D189}" dt="2021-06-10T01:08:40.334" v="1168" actId="20577"/>
          <ac:spMkLst>
            <pc:docMk/>
            <pc:sldMk cId="503470113" sldId="311"/>
            <ac:spMk id="15" creationId="{CC19E060-AC12-4201-80A4-1E758B3F191A}"/>
          </ac:spMkLst>
        </pc:spChg>
        <pc:spChg chg="add del mod">
          <ac:chgData name="Ngô Gia Kiệt" userId="691fc2f7-9fea-442b-bbfa-fc5fddd28623" providerId="ADAL" clId="{D158A10E-46B9-4AB7-A931-A831D629D189}" dt="2021-06-10T01:09:56.256" v="1174" actId="478"/>
          <ac:spMkLst>
            <pc:docMk/>
            <pc:sldMk cId="503470113" sldId="311"/>
            <ac:spMk id="17" creationId="{8F0E6DE8-F3E0-4DB0-AAB9-F36497FDF69A}"/>
          </ac:spMkLst>
        </pc:spChg>
        <pc:spChg chg="add mod">
          <ac:chgData name="Ngô Gia Kiệt" userId="691fc2f7-9fea-442b-bbfa-fc5fddd28623" providerId="ADAL" clId="{D158A10E-46B9-4AB7-A931-A831D629D189}" dt="2021-06-10T01:10:37.709" v="1212" actId="20577"/>
          <ac:spMkLst>
            <pc:docMk/>
            <pc:sldMk cId="503470113" sldId="311"/>
            <ac:spMk id="44" creationId="{76A41418-AF4F-40D1-A1DF-0F7E1C9A20A8}"/>
          </ac:spMkLst>
        </pc:spChg>
        <pc:spChg chg="del">
          <ac:chgData name="Ngô Gia Kiệt" userId="691fc2f7-9fea-442b-bbfa-fc5fddd28623" providerId="ADAL" clId="{D158A10E-46B9-4AB7-A931-A831D629D189}" dt="2021-06-10T00:49:35.515" v="419" actId="478"/>
          <ac:spMkLst>
            <pc:docMk/>
            <pc:sldMk cId="503470113" sldId="311"/>
            <ac:spMk id="2216" creationId="{00000000-0000-0000-0000-000000000000}"/>
          </ac:spMkLst>
        </pc:spChg>
        <pc:spChg chg="del">
          <ac:chgData name="Ngô Gia Kiệt" userId="691fc2f7-9fea-442b-bbfa-fc5fddd28623" providerId="ADAL" clId="{D158A10E-46B9-4AB7-A931-A831D629D189}" dt="2021-06-10T00:49:35.515" v="419" actId="478"/>
          <ac:spMkLst>
            <pc:docMk/>
            <pc:sldMk cId="503470113" sldId="311"/>
            <ac:spMk id="2217" creationId="{00000000-0000-0000-0000-000000000000}"/>
          </ac:spMkLst>
        </pc:spChg>
        <pc:spChg chg="del">
          <ac:chgData name="Ngô Gia Kiệt" userId="691fc2f7-9fea-442b-bbfa-fc5fddd28623" providerId="ADAL" clId="{D158A10E-46B9-4AB7-A931-A831D629D189}" dt="2021-06-10T00:49:35.515" v="419" actId="478"/>
          <ac:spMkLst>
            <pc:docMk/>
            <pc:sldMk cId="503470113" sldId="311"/>
            <ac:spMk id="2218" creationId="{00000000-0000-0000-0000-000000000000}"/>
          </ac:spMkLst>
        </pc:spChg>
        <pc:spChg chg="del">
          <ac:chgData name="Ngô Gia Kiệt" userId="691fc2f7-9fea-442b-bbfa-fc5fddd28623" providerId="ADAL" clId="{D158A10E-46B9-4AB7-A931-A831D629D189}" dt="2021-06-10T00:49:35.515" v="419" actId="478"/>
          <ac:spMkLst>
            <pc:docMk/>
            <pc:sldMk cId="503470113" sldId="311"/>
            <ac:spMk id="2219" creationId="{00000000-0000-0000-0000-000000000000}"/>
          </ac:spMkLst>
        </pc:spChg>
        <pc:spChg chg="del">
          <ac:chgData name="Ngô Gia Kiệt" userId="691fc2f7-9fea-442b-bbfa-fc5fddd28623" providerId="ADAL" clId="{D158A10E-46B9-4AB7-A931-A831D629D189}" dt="2021-06-10T00:49:35.515" v="419" actId="478"/>
          <ac:spMkLst>
            <pc:docMk/>
            <pc:sldMk cId="503470113" sldId="311"/>
            <ac:spMk id="2220" creationId="{00000000-0000-0000-0000-000000000000}"/>
          </ac:spMkLst>
        </pc:spChg>
        <pc:spChg chg="del">
          <ac:chgData name="Ngô Gia Kiệt" userId="691fc2f7-9fea-442b-bbfa-fc5fddd28623" providerId="ADAL" clId="{D158A10E-46B9-4AB7-A931-A831D629D189}" dt="2021-06-10T00:49:35.515" v="419" actId="478"/>
          <ac:spMkLst>
            <pc:docMk/>
            <pc:sldMk cId="503470113" sldId="311"/>
            <ac:spMk id="2221" creationId="{00000000-0000-0000-0000-000000000000}"/>
          </ac:spMkLst>
        </pc:spChg>
        <pc:spChg chg="del">
          <ac:chgData name="Ngô Gia Kiệt" userId="691fc2f7-9fea-442b-bbfa-fc5fddd28623" providerId="ADAL" clId="{D158A10E-46B9-4AB7-A931-A831D629D189}" dt="2021-06-10T00:49:35.515" v="419" actId="478"/>
          <ac:spMkLst>
            <pc:docMk/>
            <pc:sldMk cId="503470113" sldId="311"/>
            <ac:spMk id="2222" creationId="{00000000-0000-0000-0000-000000000000}"/>
          </ac:spMkLst>
        </pc:spChg>
        <pc:grpChg chg="del">
          <ac:chgData name="Ngô Gia Kiệt" userId="691fc2f7-9fea-442b-bbfa-fc5fddd28623" providerId="ADAL" clId="{D158A10E-46B9-4AB7-A931-A831D629D189}" dt="2021-06-10T00:49:35.515" v="419" actId="478"/>
          <ac:grpSpMkLst>
            <pc:docMk/>
            <pc:sldMk cId="503470113" sldId="311"/>
            <ac:grpSpMk id="2226" creationId="{00000000-0000-0000-0000-000000000000}"/>
          </ac:grpSpMkLst>
        </pc:grpChg>
        <pc:grpChg chg="del">
          <ac:chgData name="Ngô Gia Kiệt" userId="691fc2f7-9fea-442b-bbfa-fc5fddd28623" providerId="ADAL" clId="{D158A10E-46B9-4AB7-A931-A831D629D189}" dt="2021-06-10T00:49:35.515" v="419" actId="478"/>
          <ac:grpSpMkLst>
            <pc:docMk/>
            <pc:sldMk cId="503470113" sldId="311"/>
            <ac:grpSpMk id="2230" creationId="{00000000-0000-0000-0000-000000000000}"/>
          </ac:grpSpMkLst>
        </pc:grpChg>
        <pc:grpChg chg="del">
          <ac:chgData name="Ngô Gia Kiệt" userId="691fc2f7-9fea-442b-bbfa-fc5fddd28623" providerId="ADAL" clId="{D158A10E-46B9-4AB7-A931-A831D629D189}" dt="2021-06-10T00:49:35.515" v="419" actId="478"/>
          <ac:grpSpMkLst>
            <pc:docMk/>
            <pc:sldMk cId="503470113" sldId="311"/>
            <ac:grpSpMk id="2233" creationId="{00000000-0000-0000-0000-000000000000}"/>
          </ac:grpSpMkLst>
        </pc:grpChg>
        <pc:picChg chg="del">
          <ac:chgData name="Ngô Gia Kiệt" userId="691fc2f7-9fea-442b-bbfa-fc5fddd28623" providerId="ADAL" clId="{D158A10E-46B9-4AB7-A931-A831D629D189}" dt="2021-06-10T00:49:35.515" v="419" actId="478"/>
          <ac:picMkLst>
            <pc:docMk/>
            <pc:sldMk cId="503470113" sldId="311"/>
            <ac:picMk id="2223" creationId="{00000000-0000-0000-0000-000000000000}"/>
          </ac:picMkLst>
        </pc:picChg>
        <pc:picChg chg="del">
          <ac:chgData name="Ngô Gia Kiệt" userId="691fc2f7-9fea-442b-bbfa-fc5fddd28623" providerId="ADAL" clId="{D158A10E-46B9-4AB7-A931-A831D629D189}" dt="2021-06-10T00:49:35.515" v="419" actId="478"/>
          <ac:picMkLst>
            <pc:docMk/>
            <pc:sldMk cId="503470113" sldId="311"/>
            <ac:picMk id="2224" creationId="{00000000-0000-0000-0000-000000000000}"/>
          </ac:picMkLst>
        </pc:picChg>
        <pc:picChg chg="del">
          <ac:chgData name="Ngô Gia Kiệt" userId="691fc2f7-9fea-442b-bbfa-fc5fddd28623" providerId="ADAL" clId="{D158A10E-46B9-4AB7-A931-A831D629D189}" dt="2021-06-10T00:49:35.515" v="419" actId="478"/>
          <ac:picMkLst>
            <pc:docMk/>
            <pc:sldMk cId="503470113" sldId="311"/>
            <ac:picMk id="2225" creationId="{00000000-0000-0000-0000-000000000000}"/>
          </ac:picMkLst>
        </pc:picChg>
      </pc:sldChg>
      <pc:sldChg chg="addSp delSp modSp add mod modTransition addCm delCm">
        <pc:chgData name="Ngô Gia Kiệt" userId="691fc2f7-9fea-442b-bbfa-fc5fddd28623" providerId="ADAL" clId="{D158A10E-46B9-4AB7-A931-A831D629D189}" dt="2021-06-17T03:47:38.879" v="16524"/>
        <pc:sldMkLst>
          <pc:docMk/>
          <pc:sldMk cId="1716356142" sldId="312"/>
        </pc:sldMkLst>
        <pc:spChg chg="mod">
          <ac:chgData name="Ngô Gia Kiệt" userId="691fc2f7-9fea-442b-bbfa-fc5fddd28623" providerId="ADAL" clId="{D158A10E-46B9-4AB7-A931-A831D629D189}" dt="2021-06-13T09:54:44.585" v="11325" actId="113"/>
          <ac:spMkLst>
            <pc:docMk/>
            <pc:sldMk cId="1716356142" sldId="312"/>
            <ac:spMk id="3" creationId="{CE224644-D675-43A8-AE22-BEC53B976D1B}"/>
          </ac:spMkLst>
        </pc:spChg>
        <pc:spChg chg="add del mod">
          <ac:chgData name="Ngô Gia Kiệt" userId="691fc2f7-9fea-442b-bbfa-fc5fddd28623" providerId="ADAL" clId="{D158A10E-46B9-4AB7-A931-A831D629D189}" dt="2021-06-10T01:17:07.797" v="1449" actId="478"/>
          <ac:spMkLst>
            <pc:docMk/>
            <pc:sldMk cId="1716356142" sldId="312"/>
            <ac:spMk id="4" creationId="{CD218CA9-C659-4E38-AEC7-19BF33EB5CB3}"/>
          </ac:spMkLst>
        </pc:spChg>
        <pc:spChg chg="mod">
          <ac:chgData name="Ngô Gia Kiệt" userId="691fc2f7-9fea-442b-bbfa-fc5fddd28623" providerId="ADAL" clId="{D158A10E-46B9-4AB7-A931-A831D629D189}" dt="2021-06-13T10:03:45.598" v="11499" actId="113"/>
          <ac:spMkLst>
            <pc:docMk/>
            <pc:sldMk cId="1716356142" sldId="312"/>
            <ac:spMk id="5" creationId="{76422B8A-8A2D-4994-A291-63C0866755A5}"/>
          </ac:spMkLst>
        </pc:spChg>
        <pc:spChg chg="del">
          <ac:chgData name="Ngô Gia Kiệt" userId="691fc2f7-9fea-442b-bbfa-fc5fddd28623" providerId="ADAL" clId="{D158A10E-46B9-4AB7-A931-A831D629D189}" dt="2021-06-10T01:17:06.575" v="1448" actId="478"/>
          <ac:spMkLst>
            <pc:docMk/>
            <pc:sldMk cId="1716356142" sldId="312"/>
            <ac:spMk id="7" creationId="{B7084B66-6890-442B-B4B6-152FF20A09EE}"/>
          </ac:spMkLst>
        </pc:spChg>
        <pc:spChg chg="add del mod">
          <ac:chgData name="Ngô Gia Kiệt" userId="691fc2f7-9fea-442b-bbfa-fc5fddd28623" providerId="ADAL" clId="{D158A10E-46B9-4AB7-A931-A831D629D189}" dt="2021-06-10T01:17:11.301" v="1451" actId="478"/>
          <ac:spMkLst>
            <pc:docMk/>
            <pc:sldMk cId="1716356142" sldId="312"/>
            <ac:spMk id="8" creationId="{3E020888-C071-4356-9480-49A47C3F7700}"/>
          </ac:spMkLst>
        </pc:spChg>
        <pc:spChg chg="add del mod">
          <ac:chgData name="Ngô Gia Kiệt" userId="691fc2f7-9fea-442b-bbfa-fc5fddd28623" providerId="ADAL" clId="{D158A10E-46B9-4AB7-A931-A831D629D189}" dt="2021-06-10T01:17:13.924" v="1454" actId="478"/>
          <ac:spMkLst>
            <pc:docMk/>
            <pc:sldMk cId="1716356142" sldId="312"/>
            <ac:spMk id="10" creationId="{8D68968D-0E52-4771-9421-50AB18554551}"/>
          </ac:spMkLst>
        </pc:spChg>
        <pc:spChg chg="del">
          <ac:chgData name="Ngô Gia Kiệt" userId="691fc2f7-9fea-442b-bbfa-fc5fddd28623" providerId="ADAL" clId="{D158A10E-46B9-4AB7-A931-A831D629D189}" dt="2021-06-10T01:17:09.023" v="1450" actId="478"/>
          <ac:spMkLst>
            <pc:docMk/>
            <pc:sldMk cId="1716356142" sldId="312"/>
            <ac:spMk id="11" creationId="{74F2E72B-E59E-40D4-8E23-8A8D5A5AA416}"/>
          </ac:spMkLst>
        </pc:spChg>
        <pc:spChg chg="add del mod">
          <ac:chgData name="Ngô Gia Kiệt" userId="691fc2f7-9fea-442b-bbfa-fc5fddd28623" providerId="ADAL" clId="{D158A10E-46B9-4AB7-A931-A831D629D189}" dt="2021-06-10T01:18:11.629" v="1456"/>
          <ac:spMkLst>
            <pc:docMk/>
            <pc:sldMk cId="1716356142" sldId="312"/>
            <ac:spMk id="13" creationId="{8F847EC0-F000-4211-B1C9-9E145D2E1A5C}"/>
          </ac:spMkLst>
        </pc:spChg>
        <pc:spChg chg="add mod">
          <ac:chgData name="Ngô Gia Kiệt" userId="691fc2f7-9fea-442b-bbfa-fc5fddd28623" providerId="ADAL" clId="{D158A10E-46B9-4AB7-A931-A831D629D189}" dt="2021-06-10T01:29:37.871" v="1529" actId="1076"/>
          <ac:spMkLst>
            <pc:docMk/>
            <pc:sldMk cId="1716356142" sldId="312"/>
            <ac:spMk id="14" creationId="{4CD0AF27-95AB-4711-8CF4-D85F2BAC3BB6}"/>
          </ac:spMkLst>
        </pc:spChg>
        <pc:spChg chg="del mod">
          <ac:chgData name="Ngô Gia Kiệt" userId="691fc2f7-9fea-442b-bbfa-fc5fddd28623" providerId="ADAL" clId="{D158A10E-46B9-4AB7-A931-A831D629D189}" dt="2021-06-10T01:17:13.262" v="1453" actId="478"/>
          <ac:spMkLst>
            <pc:docMk/>
            <pc:sldMk cId="1716356142" sldId="312"/>
            <ac:spMk id="15" creationId="{CC19E060-AC12-4201-80A4-1E758B3F191A}"/>
          </ac:spMkLst>
        </pc:spChg>
        <pc:spChg chg="add mod">
          <ac:chgData name="Ngô Gia Kiệt" userId="691fc2f7-9fea-442b-bbfa-fc5fddd28623" providerId="ADAL" clId="{D158A10E-46B9-4AB7-A931-A831D629D189}" dt="2021-06-10T01:29:37.871" v="1529" actId="1076"/>
          <ac:spMkLst>
            <pc:docMk/>
            <pc:sldMk cId="1716356142" sldId="312"/>
            <ac:spMk id="16" creationId="{9604134D-918E-4451-82E6-26F5B15AF3E3}"/>
          </ac:spMkLst>
        </pc:spChg>
        <pc:spChg chg="add del mod">
          <ac:chgData name="Ngô Gia Kiệt" userId="691fc2f7-9fea-442b-bbfa-fc5fddd28623" providerId="ADAL" clId="{D158A10E-46B9-4AB7-A931-A831D629D189}" dt="2021-06-10T01:25:46.867" v="1482" actId="478"/>
          <ac:spMkLst>
            <pc:docMk/>
            <pc:sldMk cId="1716356142" sldId="312"/>
            <ac:spMk id="17" creationId="{00B6AD45-00CC-4219-8D28-CFF73D2855FB}"/>
          </ac:spMkLst>
        </pc:spChg>
        <pc:spChg chg="add mod">
          <ac:chgData name="Ngô Gia Kiệt" userId="691fc2f7-9fea-442b-bbfa-fc5fddd28623" providerId="ADAL" clId="{D158A10E-46B9-4AB7-A931-A831D629D189}" dt="2021-06-10T01:29:37.871" v="1529" actId="1076"/>
          <ac:spMkLst>
            <pc:docMk/>
            <pc:sldMk cId="1716356142" sldId="312"/>
            <ac:spMk id="18" creationId="{87847286-9A96-46D3-9051-21C918672044}"/>
          </ac:spMkLst>
        </pc:spChg>
        <pc:spChg chg="add del mod">
          <ac:chgData name="Ngô Gia Kiệt" userId="691fc2f7-9fea-442b-bbfa-fc5fddd28623" providerId="ADAL" clId="{D158A10E-46B9-4AB7-A931-A831D629D189}" dt="2021-06-10T01:25:29.762" v="1477" actId="478"/>
          <ac:spMkLst>
            <pc:docMk/>
            <pc:sldMk cId="1716356142" sldId="312"/>
            <ac:spMk id="19" creationId="{AF71554A-F57C-410F-90C0-6639179E4A7C}"/>
          </ac:spMkLst>
        </pc:spChg>
        <pc:spChg chg="add mod">
          <ac:chgData name="Ngô Gia Kiệt" userId="691fc2f7-9fea-442b-bbfa-fc5fddd28623" providerId="ADAL" clId="{D158A10E-46B9-4AB7-A931-A831D629D189}" dt="2021-06-10T01:29:37.871" v="1529" actId="1076"/>
          <ac:spMkLst>
            <pc:docMk/>
            <pc:sldMk cId="1716356142" sldId="312"/>
            <ac:spMk id="20" creationId="{CD3670F0-3AEA-403A-9E6A-065C35BA51A2}"/>
          </ac:spMkLst>
        </pc:spChg>
        <pc:spChg chg="add mod">
          <ac:chgData name="Ngô Gia Kiệt" userId="691fc2f7-9fea-442b-bbfa-fc5fddd28623" providerId="ADAL" clId="{D158A10E-46B9-4AB7-A931-A831D629D189}" dt="2021-06-10T01:29:37.871" v="1529" actId="1076"/>
          <ac:spMkLst>
            <pc:docMk/>
            <pc:sldMk cId="1716356142" sldId="312"/>
            <ac:spMk id="21" creationId="{FCB741C4-FF99-46D9-8FA9-1966FBA46B8B}"/>
          </ac:spMkLst>
        </pc:spChg>
        <pc:spChg chg="add mod">
          <ac:chgData name="Ngô Gia Kiệt" userId="691fc2f7-9fea-442b-bbfa-fc5fddd28623" providerId="ADAL" clId="{D158A10E-46B9-4AB7-A931-A831D629D189}" dt="2021-06-10T01:29:37.871" v="1529" actId="1076"/>
          <ac:spMkLst>
            <pc:docMk/>
            <pc:sldMk cId="1716356142" sldId="312"/>
            <ac:spMk id="22" creationId="{F109B212-B55C-4168-827A-637BD93DFF1B}"/>
          </ac:spMkLst>
        </pc:spChg>
        <pc:spChg chg="add mod">
          <ac:chgData name="Ngô Gia Kiệt" userId="691fc2f7-9fea-442b-bbfa-fc5fddd28623" providerId="ADAL" clId="{D158A10E-46B9-4AB7-A931-A831D629D189}" dt="2021-06-10T01:29:37.871" v="1529" actId="1076"/>
          <ac:spMkLst>
            <pc:docMk/>
            <pc:sldMk cId="1716356142" sldId="312"/>
            <ac:spMk id="23" creationId="{4A86EAF8-AB29-4FCF-BA5B-F91F015822AC}"/>
          </ac:spMkLst>
        </pc:spChg>
        <pc:spChg chg="add mod">
          <ac:chgData name="Ngô Gia Kiệt" userId="691fc2f7-9fea-442b-bbfa-fc5fddd28623" providerId="ADAL" clId="{D158A10E-46B9-4AB7-A931-A831D629D189}" dt="2021-06-10T01:29:37.871" v="1529" actId="1076"/>
          <ac:spMkLst>
            <pc:docMk/>
            <pc:sldMk cId="1716356142" sldId="312"/>
            <ac:spMk id="24" creationId="{E27C4169-6B8B-4A91-AEA4-57F526636390}"/>
          </ac:spMkLst>
        </pc:spChg>
        <pc:spChg chg="add mod">
          <ac:chgData name="Ngô Gia Kiệt" userId="691fc2f7-9fea-442b-bbfa-fc5fddd28623" providerId="ADAL" clId="{D158A10E-46B9-4AB7-A931-A831D629D189}" dt="2021-06-10T01:29:37.871" v="1529" actId="1076"/>
          <ac:spMkLst>
            <pc:docMk/>
            <pc:sldMk cId="1716356142" sldId="312"/>
            <ac:spMk id="25" creationId="{3E8C5771-2856-4C0C-A570-39329C6DC163}"/>
          </ac:spMkLst>
        </pc:spChg>
        <pc:spChg chg="add mod">
          <ac:chgData name="Ngô Gia Kiệt" userId="691fc2f7-9fea-442b-bbfa-fc5fddd28623" providerId="ADAL" clId="{D158A10E-46B9-4AB7-A931-A831D629D189}" dt="2021-06-10T01:29:37.871" v="1529" actId="1076"/>
          <ac:spMkLst>
            <pc:docMk/>
            <pc:sldMk cId="1716356142" sldId="312"/>
            <ac:spMk id="26" creationId="{3B6EA83B-34F5-4429-B5C0-70FC045A84DA}"/>
          </ac:spMkLst>
        </pc:spChg>
        <pc:spChg chg="add mod">
          <ac:chgData name="Ngô Gia Kiệt" userId="691fc2f7-9fea-442b-bbfa-fc5fddd28623" providerId="ADAL" clId="{D158A10E-46B9-4AB7-A931-A831D629D189}" dt="2021-06-10T01:29:37.871" v="1529" actId="1076"/>
          <ac:spMkLst>
            <pc:docMk/>
            <pc:sldMk cId="1716356142" sldId="312"/>
            <ac:spMk id="27" creationId="{4BF65D42-07BD-4260-AFD7-134E3C3CC687}"/>
          </ac:spMkLst>
        </pc:spChg>
        <pc:grpChg chg="add mod">
          <ac:chgData name="Ngô Gia Kiệt" userId="691fc2f7-9fea-442b-bbfa-fc5fddd28623" providerId="ADAL" clId="{D158A10E-46B9-4AB7-A931-A831D629D189}" dt="2021-06-10T01:29:37.871" v="1529" actId="1076"/>
          <ac:grpSpMkLst>
            <pc:docMk/>
            <pc:sldMk cId="1716356142" sldId="312"/>
            <ac:grpSpMk id="12" creationId="{340E5D32-CB83-473B-9CA3-158B86E4D70C}"/>
          </ac:grpSpMkLst>
        </pc:grpChg>
        <pc:grpChg chg="add mod">
          <ac:chgData name="Ngô Gia Kiệt" userId="691fc2f7-9fea-442b-bbfa-fc5fddd28623" providerId="ADAL" clId="{D158A10E-46B9-4AB7-A931-A831D629D189}" dt="2021-06-10T01:29:37.871" v="1529" actId="1076"/>
          <ac:grpSpMkLst>
            <pc:docMk/>
            <pc:sldMk cId="1716356142" sldId="312"/>
            <ac:grpSpMk id="28" creationId="{5BF59680-BD33-4C71-AE88-74B1BA5A3914}"/>
          </ac:grpSpMkLst>
        </pc:grpChg>
      </pc:sldChg>
      <pc:sldChg chg="addSp delSp modSp add mod ord modTransition modAnim">
        <pc:chgData name="Ngô Gia Kiệt" userId="691fc2f7-9fea-442b-bbfa-fc5fddd28623" providerId="ADAL" clId="{D158A10E-46B9-4AB7-A931-A831D629D189}" dt="2021-06-19T03:23:05.981" v="16820" actId="1076"/>
        <pc:sldMkLst>
          <pc:docMk/>
          <pc:sldMk cId="327131526" sldId="313"/>
        </pc:sldMkLst>
        <pc:spChg chg="add mod">
          <ac:chgData name="Ngô Gia Kiệt" userId="691fc2f7-9fea-442b-bbfa-fc5fddd28623" providerId="ADAL" clId="{D158A10E-46B9-4AB7-A931-A831D629D189}" dt="2021-06-13T09:56:10.443" v="11339" actId="113"/>
          <ac:spMkLst>
            <pc:docMk/>
            <pc:sldMk cId="327131526" sldId="313"/>
            <ac:spMk id="3" creationId="{98F1E67B-BA24-42A2-9774-0B183D7B0841}"/>
          </ac:spMkLst>
        </pc:spChg>
        <pc:spChg chg="add del mod">
          <ac:chgData name="Ngô Gia Kiệt" userId="691fc2f7-9fea-442b-bbfa-fc5fddd28623" providerId="ADAL" clId="{D158A10E-46B9-4AB7-A931-A831D629D189}" dt="2021-06-10T01:10:55.371" v="1214"/>
          <ac:spMkLst>
            <pc:docMk/>
            <pc:sldMk cId="327131526" sldId="313"/>
            <ac:spMk id="20" creationId="{D1588409-B853-4361-B082-D46721B73581}"/>
          </ac:spMkLst>
        </pc:spChg>
        <pc:spChg chg="add del mod">
          <ac:chgData name="Ngô Gia Kiệt" userId="691fc2f7-9fea-442b-bbfa-fc5fddd28623" providerId="ADAL" clId="{D158A10E-46B9-4AB7-A931-A831D629D189}" dt="2021-06-10T01:10:55.371" v="1214"/>
          <ac:spMkLst>
            <pc:docMk/>
            <pc:sldMk cId="327131526" sldId="313"/>
            <ac:spMk id="21" creationId="{DF748B80-66C1-4745-BCC7-212709583FC7}"/>
          </ac:spMkLst>
        </pc:spChg>
        <pc:spChg chg="add del mod">
          <ac:chgData name="Ngô Gia Kiệt" userId="691fc2f7-9fea-442b-bbfa-fc5fddd28623" providerId="ADAL" clId="{D158A10E-46B9-4AB7-A931-A831D629D189}" dt="2021-06-10T01:10:55.371" v="1214"/>
          <ac:spMkLst>
            <pc:docMk/>
            <pc:sldMk cId="327131526" sldId="313"/>
            <ac:spMk id="22" creationId="{6BBBAB6D-A282-40F2-BDAC-CDFF3EF5FC4F}"/>
          </ac:spMkLst>
        </pc:spChg>
        <pc:spChg chg="add del mod">
          <ac:chgData name="Ngô Gia Kiệt" userId="691fc2f7-9fea-442b-bbfa-fc5fddd28623" providerId="ADAL" clId="{D158A10E-46B9-4AB7-A931-A831D629D189}" dt="2021-06-10T01:10:55.371" v="1214"/>
          <ac:spMkLst>
            <pc:docMk/>
            <pc:sldMk cId="327131526" sldId="313"/>
            <ac:spMk id="23" creationId="{F3133215-2B88-43B2-B12A-87E06602CC20}"/>
          </ac:spMkLst>
        </pc:spChg>
        <pc:spChg chg="add del mod">
          <ac:chgData name="Ngô Gia Kiệt" userId="691fc2f7-9fea-442b-bbfa-fc5fddd28623" providerId="ADAL" clId="{D158A10E-46B9-4AB7-A931-A831D629D189}" dt="2021-06-10T01:10:55.371" v="1214"/>
          <ac:spMkLst>
            <pc:docMk/>
            <pc:sldMk cId="327131526" sldId="313"/>
            <ac:spMk id="24" creationId="{8438106F-C9BE-404E-B9EF-40DC87BDA46D}"/>
          </ac:spMkLst>
        </pc:spChg>
        <pc:spChg chg="add del mod">
          <ac:chgData name="Ngô Gia Kiệt" userId="691fc2f7-9fea-442b-bbfa-fc5fddd28623" providerId="ADAL" clId="{D158A10E-46B9-4AB7-A931-A831D629D189}" dt="2021-06-10T01:11:33.961" v="1225" actId="478"/>
          <ac:spMkLst>
            <pc:docMk/>
            <pc:sldMk cId="327131526" sldId="313"/>
            <ac:spMk id="27" creationId="{0BC6FCFF-3B97-47D8-9AE5-A3661A48EAAC}"/>
          </ac:spMkLst>
        </pc:spChg>
        <pc:spChg chg="add mod">
          <ac:chgData name="Ngô Gia Kiệt" userId="691fc2f7-9fea-442b-bbfa-fc5fddd28623" providerId="ADAL" clId="{D158A10E-46B9-4AB7-A931-A831D629D189}" dt="2021-06-17T03:54:32.700" v="16571" actId="164"/>
          <ac:spMkLst>
            <pc:docMk/>
            <pc:sldMk cId="327131526" sldId="313"/>
            <ac:spMk id="28" creationId="{CF9D3F19-1005-48D7-B742-9A191C6D8907}"/>
          </ac:spMkLst>
        </pc:spChg>
        <pc:spChg chg="add mod">
          <ac:chgData name="Ngô Gia Kiệt" userId="691fc2f7-9fea-442b-bbfa-fc5fddd28623" providerId="ADAL" clId="{D158A10E-46B9-4AB7-A931-A831D629D189}" dt="2021-06-17T03:54:40.642" v="16572" actId="164"/>
          <ac:spMkLst>
            <pc:docMk/>
            <pc:sldMk cId="327131526" sldId="313"/>
            <ac:spMk id="29" creationId="{0EF78033-9706-4369-9BD8-3E3614F850B9}"/>
          </ac:spMkLst>
        </pc:spChg>
        <pc:spChg chg="add mod">
          <ac:chgData name="Ngô Gia Kiệt" userId="691fc2f7-9fea-442b-bbfa-fc5fddd28623" providerId="ADAL" clId="{D158A10E-46B9-4AB7-A931-A831D629D189}" dt="2021-06-17T03:54:44.937" v="16573" actId="164"/>
          <ac:spMkLst>
            <pc:docMk/>
            <pc:sldMk cId="327131526" sldId="313"/>
            <ac:spMk id="30" creationId="{04B1752E-1D11-48C0-B768-ABCA7CEC47F3}"/>
          </ac:spMkLst>
        </pc:spChg>
        <pc:spChg chg="add mod">
          <ac:chgData name="Ngô Gia Kiệt" userId="691fc2f7-9fea-442b-bbfa-fc5fddd28623" providerId="ADAL" clId="{D158A10E-46B9-4AB7-A931-A831D629D189}" dt="2021-06-17T03:54:49.505" v="16574" actId="164"/>
          <ac:spMkLst>
            <pc:docMk/>
            <pc:sldMk cId="327131526" sldId="313"/>
            <ac:spMk id="31" creationId="{60BFA726-F183-4C91-B8C9-92DC06D01D4A}"/>
          </ac:spMkLst>
        </pc:spChg>
        <pc:spChg chg="add del mod">
          <ac:chgData name="Ngô Gia Kiệt" userId="691fc2f7-9fea-442b-bbfa-fc5fddd28623" providerId="ADAL" clId="{D158A10E-46B9-4AB7-A931-A831D629D189}" dt="2021-06-10T01:13:13.580" v="1246" actId="478"/>
          <ac:spMkLst>
            <pc:docMk/>
            <pc:sldMk cId="327131526" sldId="313"/>
            <ac:spMk id="32" creationId="{BAAE945F-E901-40FE-8ABF-5FAF70FCC2FD}"/>
          </ac:spMkLst>
        </pc:spChg>
        <pc:spChg chg="del">
          <ac:chgData name="Ngô Gia Kiệt" userId="691fc2f7-9fea-442b-bbfa-fc5fddd28623" providerId="ADAL" clId="{D158A10E-46B9-4AB7-A931-A831D629D189}" dt="2021-06-10T01:11:20.929" v="1223" actId="478"/>
          <ac:spMkLst>
            <pc:docMk/>
            <pc:sldMk cId="327131526" sldId="313"/>
            <ac:spMk id="2696" creationId="{00000000-0000-0000-0000-000000000000}"/>
          </ac:spMkLst>
        </pc:spChg>
        <pc:spChg chg="del">
          <ac:chgData name="Ngô Gia Kiệt" userId="691fc2f7-9fea-442b-bbfa-fc5fddd28623" providerId="ADAL" clId="{D158A10E-46B9-4AB7-A931-A831D629D189}" dt="2021-06-10T01:11:01.695" v="1216" actId="478"/>
          <ac:spMkLst>
            <pc:docMk/>
            <pc:sldMk cId="327131526" sldId="313"/>
            <ac:spMk id="2701" creationId="{00000000-0000-0000-0000-000000000000}"/>
          </ac:spMkLst>
        </pc:spChg>
        <pc:spChg chg="del">
          <ac:chgData name="Ngô Gia Kiệt" userId="691fc2f7-9fea-442b-bbfa-fc5fddd28623" providerId="ADAL" clId="{D158A10E-46B9-4AB7-A931-A831D629D189}" dt="2021-06-10T01:10:59.982" v="1215" actId="478"/>
          <ac:spMkLst>
            <pc:docMk/>
            <pc:sldMk cId="327131526" sldId="313"/>
            <ac:spMk id="2702" creationId="{00000000-0000-0000-0000-000000000000}"/>
          </ac:spMkLst>
        </pc:spChg>
        <pc:spChg chg="del">
          <ac:chgData name="Ngô Gia Kiệt" userId="691fc2f7-9fea-442b-bbfa-fc5fddd28623" providerId="ADAL" clId="{D158A10E-46B9-4AB7-A931-A831D629D189}" dt="2021-06-10T01:11:06.680" v="1217" actId="478"/>
          <ac:spMkLst>
            <pc:docMk/>
            <pc:sldMk cId="327131526" sldId="313"/>
            <ac:spMk id="2703" creationId="{00000000-0000-0000-0000-000000000000}"/>
          </ac:spMkLst>
        </pc:spChg>
        <pc:spChg chg="del">
          <ac:chgData name="Ngô Gia Kiệt" userId="691fc2f7-9fea-442b-bbfa-fc5fddd28623" providerId="ADAL" clId="{D158A10E-46B9-4AB7-A931-A831D629D189}" dt="2021-06-10T01:11:08.548" v="1218" actId="478"/>
          <ac:spMkLst>
            <pc:docMk/>
            <pc:sldMk cId="327131526" sldId="313"/>
            <ac:spMk id="2704" creationId="{00000000-0000-0000-0000-000000000000}"/>
          </ac:spMkLst>
        </pc:spChg>
        <pc:spChg chg="del">
          <ac:chgData name="Ngô Gia Kiệt" userId="691fc2f7-9fea-442b-bbfa-fc5fddd28623" providerId="ADAL" clId="{D158A10E-46B9-4AB7-A931-A831D629D189}" dt="2021-06-10T01:11:12.557" v="1219" actId="478"/>
          <ac:spMkLst>
            <pc:docMk/>
            <pc:sldMk cId="327131526" sldId="313"/>
            <ac:spMk id="2705" creationId="{00000000-0000-0000-0000-000000000000}"/>
          </ac:spMkLst>
        </pc:spChg>
        <pc:spChg chg="del">
          <ac:chgData name="Ngô Gia Kiệt" userId="691fc2f7-9fea-442b-bbfa-fc5fddd28623" providerId="ADAL" clId="{D158A10E-46B9-4AB7-A931-A831D629D189}" dt="2021-06-10T01:11:13.830" v="1220" actId="478"/>
          <ac:spMkLst>
            <pc:docMk/>
            <pc:sldMk cId="327131526" sldId="313"/>
            <ac:spMk id="2706" creationId="{00000000-0000-0000-0000-000000000000}"/>
          </ac:spMkLst>
        </pc:spChg>
        <pc:spChg chg="del">
          <ac:chgData name="Ngô Gia Kiệt" userId="691fc2f7-9fea-442b-bbfa-fc5fddd28623" providerId="ADAL" clId="{D158A10E-46B9-4AB7-A931-A831D629D189}" dt="2021-06-10T01:11:17.059" v="1222" actId="478"/>
          <ac:spMkLst>
            <pc:docMk/>
            <pc:sldMk cId="327131526" sldId="313"/>
            <ac:spMk id="2707" creationId="{00000000-0000-0000-0000-000000000000}"/>
          </ac:spMkLst>
        </pc:spChg>
        <pc:spChg chg="del">
          <ac:chgData name="Ngô Gia Kiệt" userId="691fc2f7-9fea-442b-bbfa-fc5fddd28623" providerId="ADAL" clId="{D158A10E-46B9-4AB7-A931-A831D629D189}" dt="2021-06-10T01:11:15.527" v="1221" actId="478"/>
          <ac:spMkLst>
            <pc:docMk/>
            <pc:sldMk cId="327131526" sldId="313"/>
            <ac:spMk id="2708" creationId="{00000000-0000-0000-0000-000000000000}"/>
          </ac:spMkLst>
        </pc:spChg>
        <pc:spChg chg="mod">
          <ac:chgData name="Ngô Gia Kiệt" userId="691fc2f7-9fea-442b-bbfa-fc5fddd28623" providerId="ADAL" clId="{D158A10E-46B9-4AB7-A931-A831D629D189}" dt="2021-06-17T04:07:22.762" v="16660" actId="164"/>
          <ac:spMkLst>
            <pc:docMk/>
            <pc:sldMk cId="327131526" sldId="313"/>
            <ac:spMk id="2709" creationId="{00000000-0000-0000-0000-000000000000}"/>
          </ac:spMkLst>
        </pc:spChg>
        <pc:spChg chg="mod">
          <ac:chgData name="Ngô Gia Kiệt" userId="691fc2f7-9fea-442b-bbfa-fc5fddd28623" providerId="ADAL" clId="{D158A10E-46B9-4AB7-A931-A831D629D189}" dt="2021-06-17T04:07:15.590" v="16659" actId="164"/>
          <ac:spMkLst>
            <pc:docMk/>
            <pc:sldMk cId="327131526" sldId="313"/>
            <ac:spMk id="2710" creationId="{00000000-0000-0000-0000-000000000000}"/>
          </ac:spMkLst>
        </pc:spChg>
        <pc:spChg chg="mod">
          <ac:chgData name="Ngô Gia Kiệt" userId="691fc2f7-9fea-442b-bbfa-fc5fddd28623" providerId="ADAL" clId="{D158A10E-46B9-4AB7-A931-A831D629D189}" dt="2021-06-17T04:07:34.005" v="16662" actId="164"/>
          <ac:spMkLst>
            <pc:docMk/>
            <pc:sldMk cId="327131526" sldId="313"/>
            <ac:spMk id="2711" creationId="{00000000-0000-0000-0000-000000000000}"/>
          </ac:spMkLst>
        </pc:spChg>
        <pc:spChg chg="mod">
          <ac:chgData name="Ngô Gia Kiệt" userId="691fc2f7-9fea-442b-bbfa-fc5fddd28623" providerId="ADAL" clId="{D158A10E-46B9-4AB7-A931-A831D629D189}" dt="2021-06-17T04:07:27.746" v="16661" actId="164"/>
          <ac:spMkLst>
            <pc:docMk/>
            <pc:sldMk cId="327131526" sldId="313"/>
            <ac:spMk id="2712" creationId="{00000000-0000-0000-0000-000000000000}"/>
          </ac:spMkLst>
        </pc:spChg>
        <pc:grpChg chg="add mod">
          <ac:chgData name="Ngô Gia Kiệt" userId="691fc2f7-9fea-442b-bbfa-fc5fddd28623" providerId="ADAL" clId="{D158A10E-46B9-4AB7-A931-A831D629D189}" dt="2021-06-17T04:07:22.762" v="16660" actId="164"/>
          <ac:grpSpMkLst>
            <pc:docMk/>
            <pc:sldMk cId="327131526" sldId="313"/>
            <ac:grpSpMk id="2" creationId="{B2D3AD10-970E-48F1-8139-D8D042355103}"/>
          </ac:grpSpMkLst>
        </pc:grpChg>
        <pc:grpChg chg="add mod">
          <ac:chgData name="Ngô Gia Kiệt" userId="691fc2f7-9fea-442b-bbfa-fc5fddd28623" providerId="ADAL" clId="{D158A10E-46B9-4AB7-A931-A831D629D189}" dt="2021-06-17T04:07:15.590" v="16659" actId="164"/>
          <ac:grpSpMkLst>
            <pc:docMk/>
            <pc:sldMk cId="327131526" sldId="313"/>
            <ac:grpSpMk id="4" creationId="{C0F53398-9E46-4AEC-A52E-8932665EC49C}"/>
          </ac:grpSpMkLst>
        </pc:grpChg>
        <pc:grpChg chg="add mod">
          <ac:chgData name="Ngô Gia Kiệt" userId="691fc2f7-9fea-442b-bbfa-fc5fddd28623" providerId="ADAL" clId="{D158A10E-46B9-4AB7-A931-A831D629D189}" dt="2021-06-17T04:07:34.005" v="16662" actId="164"/>
          <ac:grpSpMkLst>
            <pc:docMk/>
            <pc:sldMk cId="327131526" sldId="313"/>
            <ac:grpSpMk id="5" creationId="{75037196-8EFF-447B-8225-5F6BC3FFF140}"/>
          </ac:grpSpMkLst>
        </pc:grpChg>
        <pc:grpChg chg="add mod">
          <ac:chgData name="Ngô Gia Kiệt" userId="691fc2f7-9fea-442b-bbfa-fc5fddd28623" providerId="ADAL" clId="{D158A10E-46B9-4AB7-A931-A831D629D189}" dt="2021-06-17T04:07:27.746" v="16661" actId="164"/>
          <ac:grpSpMkLst>
            <pc:docMk/>
            <pc:sldMk cId="327131526" sldId="313"/>
            <ac:grpSpMk id="6" creationId="{55B675A6-CC16-45CA-8AC9-7C94223B8653}"/>
          </ac:grpSpMkLst>
        </pc:grpChg>
        <pc:grpChg chg="add mod">
          <ac:chgData name="Ngô Gia Kiệt" userId="691fc2f7-9fea-442b-bbfa-fc5fddd28623" providerId="ADAL" clId="{D158A10E-46B9-4AB7-A931-A831D629D189}" dt="2021-06-17T04:07:15.590" v="16659" actId="164"/>
          <ac:grpSpMkLst>
            <pc:docMk/>
            <pc:sldMk cId="327131526" sldId="313"/>
            <ac:grpSpMk id="7" creationId="{7467085B-4ECF-4DFD-8DC2-13B87E56D812}"/>
          </ac:grpSpMkLst>
        </pc:grpChg>
        <pc:grpChg chg="add mod">
          <ac:chgData name="Ngô Gia Kiệt" userId="691fc2f7-9fea-442b-bbfa-fc5fddd28623" providerId="ADAL" clId="{D158A10E-46B9-4AB7-A931-A831D629D189}" dt="2021-06-17T04:07:22.762" v="16660" actId="164"/>
          <ac:grpSpMkLst>
            <pc:docMk/>
            <pc:sldMk cId="327131526" sldId="313"/>
            <ac:grpSpMk id="8" creationId="{A835DAC8-DFD4-4119-88D4-B0FF06CC967B}"/>
          </ac:grpSpMkLst>
        </pc:grpChg>
        <pc:grpChg chg="add mod">
          <ac:chgData name="Ngô Gia Kiệt" userId="691fc2f7-9fea-442b-bbfa-fc5fddd28623" providerId="ADAL" clId="{D158A10E-46B9-4AB7-A931-A831D629D189}" dt="2021-06-17T04:07:27.746" v="16661" actId="164"/>
          <ac:grpSpMkLst>
            <pc:docMk/>
            <pc:sldMk cId="327131526" sldId="313"/>
            <ac:grpSpMk id="9" creationId="{5C09D490-2059-49C6-9F46-59AC0A16298F}"/>
          </ac:grpSpMkLst>
        </pc:grpChg>
        <pc:grpChg chg="add mod">
          <ac:chgData name="Ngô Gia Kiệt" userId="691fc2f7-9fea-442b-bbfa-fc5fddd28623" providerId="ADAL" clId="{D158A10E-46B9-4AB7-A931-A831D629D189}" dt="2021-06-17T04:07:34.005" v="16662" actId="164"/>
          <ac:grpSpMkLst>
            <pc:docMk/>
            <pc:sldMk cId="327131526" sldId="313"/>
            <ac:grpSpMk id="10" creationId="{041DDF72-3795-4436-95A3-FA45E0A5741E}"/>
          </ac:grpSpMkLst>
        </pc:grpChg>
        <pc:picChg chg="mod">
          <ac:chgData name="Ngô Gia Kiệt" userId="691fc2f7-9fea-442b-bbfa-fc5fddd28623" providerId="ADAL" clId="{D158A10E-46B9-4AB7-A931-A831D629D189}" dt="2021-06-17T03:54:32.700" v="16571" actId="164"/>
          <ac:picMkLst>
            <pc:docMk/>
            <pc:sldMk cId="327131526" sldId="313"/>
            <ac:picMk id="2697" creationId="{00000000-0000-0000-0000-000000000000}"/>
          </ac:picMkLst>
        </pc:picChg>
        <pc:picChg chg="mod">
          <ac:chgData name="Ngô Gia Kiệt" userId="691fc2f7-9fea-442b-bbfa-fc5fddd28623" providerId="ADAL" clId="{D158A10E-46B9-4AB7-A931-A831D629D189}" dt="2021-06-17T03:54:49.505" v="16574" actId="164"/>
          <ac:picMkLst>
            <pc:docMk/>
            <pc:sldMk cId="327131526" sldId="313"/>
            <ac:picMk id="2698" creationId="{00000000-0000-0000-0000-000000000000}"/>
          </ac:picMkLst>
        </pc:picChg>
        <pc:picChg chg="mod">
          <ac:chgData name="Ngô Gia Kiệt" userId="691fc2f7-9fea-442b-bbfa-fc5fddd28623" providerId="ADAL" clId="{D158A10E-46B9-4AB7-A931-A831D629D189}" dt="2021-06-19T03:23:05.981" v="16820" actId="1076"/>
          <ac:picMkLst>
            <pc:docMk/>
            <pc:sldMk cId="327131526" sldId="313"/>
            <ac:picMk id="2699" creationId="{00000000-0000-0000-0000-000000000000}"/>
          </ac:picMkLst>
        </pc:picChg>
        <pc:picChg chg="mod">
          <ac:chgData name="Ngô Gia Kiệt" userId="691fc2f7-9fea-442b-bbfa-fc5fddd28623" providerId="ADAL" clId="{D158A10E-46B9-4AB7-A931-A831D629D189}" dt="2021-06-17T03:54:40.642" v="16572" actId="164"/>
          <ac:picMkLst>
            <pc:docMk/>
            <pc:sldMk cId="327131526" sldId="313"/>
            <ac:picMk id="2700" creationId="{00000000-0000-0000-0000-000000000000}"/>
          </ac:picMkLst>
        </pc:picChg>
      </pc:sldChg>
      <pc:sldChg chg="addSp delSp modSp add mod ord modTransition modAnim">
        <pc:chgData name="Ngô Gia Kiệt" userId="691fc2f7-9fea-442b-bbfa-fc5fddd28623" providerId="ADAL" clId="{D158A10E-46B9-4AB7-A931-A831D629D189}" dt="2021-06-17T03:56:10.930" v="16588"/>
        <pc:sldMkLst>
          <pc:docMk/>
          <pc:sldMk cId="3561463744" sldId="314"/>
        </pc:sldMkLst>
        <pc:spChg chg="add mod">
          <ac:chgData name="Ngô Gia Kiệt" userId="691fc2f7-9fea-442b-bbfa-fc5fddd28623" providerId="ADAL" clId="{D158A10E-46B9-4AB7-A931-A831D629D189}" dt="2021-06-13T10:01:32.302" v="11468" actId="14100"/>
          <ac:spMkLst>
            <pc:docMk/>
            <pc:sldMk cId="3561463744" sldId="314"/>
            <ac:spMk id="2" creationId="{CE7B996B-9558-41F2-9BB5-30179D8B477C}"/>
          </ac:spMkLst>
        </pc:spChg>
        <pc:spChg chg="mod">
          <ac:chgData name="Ngô Gia Kiệt" userId="691fc2f7-9fea-442b-bbfa-fc5fddd28623" providerId="ADAL" clId="{D158A10E-46B9-4AB7-A931-A831D629D189}" dt="2021-06-13T09:54:50.953" v="11327" actId="113"/>
          <ac:spMkLst>
            <pc:docMk/>
            <pc:sldMk cId="3561463744" sldId="314"/>
            <ac:spMk id="3" creationId="{CE224644-D675-43A8-AE22-BEC53B976D1B}"/>
          </ac:spMkLst>
        </pc:spChg>
        <pc:spChg chg="del">
          <ac:chgData name="Ngô Gia Kiệt" userId="691fc2f7-9fea-442b-bbfa-fc5fddd28623" providerId="ADAL" clId="{D158A10E-46B9-4AB7-A931-A831D629D189}" dt="2021-06-10T01:33:36.292" v="1532" actId="478"/>
          <ac:spMkLst>
            <pc:docMk/>
            <pc:sldMk cId="3561463744" sldId="314"/>
            <ac:spMk id="5" creationId="{76422B8A-8A2D-4994-A291-63C0866755A5}"/>
          </ac:spMkLst>
        </pc:spChg>
        <pc:spChg chg="add mod">
          <ac:chgData name="Ngô Gia Kiệt" userId="691fc2f7-9fea-442b-bbfa-fc5fddd28623" providerId="ADAL" clId="{D158A10E-46B9-4AB7-A931-A831D629D189}" dt="2021-06-13T10:03:16.357" v="11493" actId="1076"/>
          <ac:spMkLst>
            <pc:docMk/>
            <pc:sldMk cId="3561463744" sldId="314"/>
            <ac:spMk id="19" creationId="{854915CF-C85F-46E4-AA44-40C167DC5AAA}"/>
          </ac:spMkLst>
        </pc:spChg>
        <pc:spChg chg="add mod">
          <ac:chgData name="Ngô Gia Kiệt" userId="691fc2f7-9fea-442b-bbfa-fc5fddd28623" providerId="ADAL" clId="{D158A10E-46B9-4AB7-A931-A831D629D189}" dt="2021-06-13T10:01:51.436" v="11473" actId="113"/>
          <ac:spMkLst>
            <pc:docMk/>
            <pc:sldMk cId="3561463744" sldId="314"/>
            <ac:spMk id="29" creationId="{5080B0C8-29BE-49A4-9486-E67ED3531682}"/>
          </ac:spMkLst>
        </pc:spChg>
        <pc:spChg chg="del mod">
          <ac:chgData name="Ngô Gia Kiệt" userId="691fc2f7-9fea-442b-bbfa-fc5fddd28623" providerId="ADAL" clId="{D158A10E-46B9-4AB7-A931-A831D629D189}" dt="2021-06-13T10:02:51.401" v="11486" actId="478"/>
          <ac:spMkLst>
            <pc:docMk/>
            <pc:sldMk cId="3561463744" sldId="314"/>
            <ac:spMk id="31" creationId="{07F592D7-49EF-46ED-AD81-BE90AB4D5671}"/>
          </ac:spMkLst>
        </pc:spChg>
        <pc:spChg chg="del mod">
          <ac:chgData name="Ngô Gia Kiệt" userId="691fc2f7-9fea-442b-bbfa-fc5fddd28623" providerId="ADAL" clId="{D158A10E-46B9-4AB7-A931-A831D629D189}" dt="2021-06-13T10:03:09.502" v="11491" actId="478"/>
          <ac:spMkLst>
            <pc:docMk/>
            <pc:sldMk cId="3561463744" sldId="314"/>
            <ac:spMk id="33" creationId="{6E55DBFF-32B9-4988-BB39-D21CA05F2089}"/>
          </ac:spMkLst>
        </pc:spChg>
        <pc:spChg chg="del mod">
          <ac:chgData name="Ngô Gia Kiệt" userId="691fc2f7-9fea-442b-bbfa-fc5fddd28623" providerId="ADAL" clId="{D158A10E-46B9-4AB7-A931-A831D629D189}" dt="2021-06-13T10:03:05.764" v="11489" actId="478"/>
          <ac:spMkLst>
            <pc:docMk/>
            <pc:sldMk cId="3561463744" sldId="314"/>
            <ac:spMk id="34" creationId="{9A791E26-D699-4F7F-8F7B-11240041AAA4}"/>
          </ac:spMkLst>
        </pc:spChg>
        <pc:spChg chg="del mod">
          <ac:chgData name="Ngô Gia Kiệt" userId="691fc2f7-9fea-442b-bbfa-fc5fddd28623" providerId="ADAL" clId="{D158A10E-46B9-4AB7-A931-A831D629D189}" dt="2021-06-13T10:03:07.630" v="11490" actId="478"/>
          <ac:spMkLst>
            <pc:docMk/>
            <pc:sldMk cId="3561463744" sldId="314"/>
            <ac:spMk id="36" creationId="{5116787D-FD8A-40BA-B7CC-BA1C68A4AE90}"/>
          </ac:spMkLst>
        </pc:spChg>
        <pc:spChg chg="add del mod">
          <ac:chgData name="Ngô Gia Kiệt" userId="691fc2f7-9fea-442b-bbfa-fc5fddd28623" providerId="ADAL" clId="{D158A10E-46B9-4AB7-A931-A831D629D189}" dt="2021-06-13T10:02:37.773" v="11482" actId="478"/>
          <ac:spMkLst>
            <pc:docMk/>
            <pc:sldMk cId="3561463744" sldId="314"/>
            <ac:spMk id="37" creationId="{812A3592-60FC-43BA-B2D7-91BDD9912149}"/>
          </ac:spMkLst>
        </pc:spChg>
        <pc:spChg chg="del mod">
          <ac:chgData name="Ngô Gia Kiệt" userId="691fc2f7-9fea-442b-bbfa-fc5fddd28623" providerId="ADAL" clId="{D158A10E-46B9-4AB7-A931-A831D629D189}" dt="2021-06-13T10:02:42.913" v="11483" actId="478"/>
          <ac:spMkLst>
            <pc:docMk/>
            <pc:sldMk cId="3561463744" sldId="314"/>
            <ac:spMk id="38" creationId="{EA43DAB9-5911-49B9-8033-182F6B9075A9}"/>
          </ac:spMkLst>
        </pc:spChg>
        <pc:spChg chg="del mod">
          <ac:chgData name="Ngô Gia Kiệt" userId="691fc2f7-9fea-442b-bbfa-fc5fddd28623" providerId="ADAL" clId="{D158A10E-46B9-4AB7-A931-A831D629D189}" dt="2021-06-13T10:02:45.021" v="11484" actId="478"/>
          <ac:spMkLst>
            <pc:docMk/>
            <pc:sldMk cId="3561463744" sldId="314"/>
            <ac:spMk id="39" creationId="{AF398444-0F75-4830-971F-6BD1C76AE4A7}"/>
          </ac:spMkLst>
        </pc:spChg>
        <pc:spChg chg="del mod">
          <ac:chgData name="Ngô Gia Kiệt" userId="691fc2f7-9fea-442b-bbfa-fc5fddd28623" providerId="ADAL" clId="{D158A10E-46B9-4AB7-A931-A831D629D189}" dt="2021-06-13T10:02:49.433" v="11485" actId="478"/>
          <ac:spMkLst>
            <pc:docMk/>
            <pc:sldMk cId="3561463744" sldId="314"/>
            <ac:spMk id="40" creationId="{D72F0A0F-686C-479F-82FC-177CDCCF3105}"/>
          </ac:spMkLst>
        </pc:spChg>
        <pc:spChg chg="mod">
          <ac:chgData name="Ngô Gia Kiệt" userId="691fc2f7-9fea-442b-bbfa-fc5fddd28623" providerId="ADAL" clId="{D158A10E-46B9-4AB7-A931-A831D629D189}" dt="2021-06-10T01:37:45.247" v="1622"/>
          <ac:spMkLst>
            <pc:docMk/>
            <pc:sldMk cId="3561463744" sldId="314"/>
            <ac:spMk id="42" creationId="{1B1C6D34-1788-454C-BB33-24D12A85BB2A}"/>
          </ac:spMkLst>
        </pc:spChg>
        <pc:spChg chg="mod">
          <ac:chgData name="Ngô Gia Kiệt" userId="691fc2f7-9fea-442b-bbfa-fc5fddd28623" providerId="ADAL" clId="{D158A10E-46B9-4AB7-A931-A831D629D189}" dt="2021-06-10T01:37:45.247" v="1622"/>
          <ac:spMkLst>
            <pc:docMk/>
            <pc:sldMk cId="3561463744" sldId="314"/>
            <ac:spMk id="44" creationId="{B6D0DCC0-0B3D-4A8E-B3F9-281ED36672EA}"/>
          </ac:spMkLst>
        </pc:spChg>
        <pc:spChg chg="mod">
          <ac:chgData name="Ngô Gia Kiệt" userId="691fc2f7-9fea-442b-bbfa-fc5fddd28623" providerId="ADAL" clId="{D158A10E-46B9-4AB7-A931-A831D629D189}" dt="2021-06-10T01:37:45.247" v="1622"/>
          <ac:spMkLst>
            <pc:docMk/>
            <pc:sldMk cId="3561463744" sldId="314"/>
            <ac:spMk id="45" creationId="{9A8A6565-973C-4ED8-9B01-BF2619AE8F49}"/>
          </ac:spMkLst>
        </pc:spChg>
        <pc:spChg chg="mod">
          <ac:chgData name="Ngô Gia Kiệt" userId="691fc2f7-9fea-442b-bbfa-fc5fddd28623" providerId="ADAL" clId="{D158A10E-46B9-4AB7-A931-A831D629D189}" dt="2021-06-10T01:37:45.247" v="1622"/>
          <ac:spMkLst>
            <pc:docMk/>
            <pc:sldMk cId="3561463744" sldId="314"/>
            <ac:spMk id="47" creationId="{EDAFFBC3-C495-4AEB-B72B-D91877E9C1F8}"/>
          </ac:spMkLst>
        </pc:spChg>
        <pc:spChg chg="mod">
          <ac:chgData name="Ngô Gia Kiệt" userId="691fc2f7-9fea-442b-bbfa-fc5fddd28623" providerId="ADAL" clId="{D158A10E-46B9-4AB7-A931-A831D629D189}" dt="2021-06-10T01:37:45.247" v="1622"/>
          <ac:spMkLst>
            <pc:docMk/>
            <pc:sldMk cId="3561463744" sldId="314"/>
            <ac:spMk id="48" creationId="{400F8F27-4AA6-4FF9-BB1C-DBCD141B78A5}"/>
          </ac:spMkLst>
        </pc:spChg>
        <pc:spChg chg="mod">
          <ac:chgData name="Ngô Gia Kiệt" userId="691fc2f7-9fea-442b-bbfa-fc5fddd28623" providerId="ADAL" clId="{D158A10E-46B9-4AB7-A931-A831D629D189}" dt="2021-06-10T01:37:45.247" v="1622"/>
          <ac:spMkLst>
            <pc:docMk/>
            <pc:sldMk cId="3561463744" sldId="314"/>
            <ac:spMk id="49" creationId="{36BA9050-942C-4D90-BCDF-4AC2C2DA00E9}"/>
          </ac:spMkLst>
        </pc:spChg>
        <pc:spChg chg="mod">
          <ac:chgData name="Ngô Gia Kiệt" userId="691fc2f7-9fea-442b-bbfa-fc5fddd28623" providerId="ADAL" clId="{D158A10E-46B9-4AB7-A931-A831D629D189}" dt="2021-06-10T01:37:45.247" v="1622"/>
          <ac:spMkLst>
            <pc:docMk/>
            <pc:sldMk cId="3561463744" sldId="314"/>
            <ac:spMk id="50" creationId="{B1DCE18C-F0BC-4A19-B1D8-DA37F1D04D81}"/>
          </ac:spMkLst>
        </pc:spChg>
        <pc:spChg chg="mod">
          <ac:chgData name="Ngô Gia Kiệt" userId="691fc2f7-9fea-442b-bbfa-fc5fddd28623" providerId="ADAL" clId="{D158A10E-46B9-4AB7-A931-A831D629D189}" dt="2021-06-10T01:37:45.247" v="1622"/>
          <ac:spMkLst>
            <pc:docMk/>
            <pc:sldMk cId="3561463744" sldId="314"/>
            <ac:spMk id="51" creationId="{B163EEA8-308B-4FB4-B85F-71B6ABD96790}"/>
          </ac:spMkLst>
        </pc:spChg>
        <pc:spChg chg="add del mod">
          <ac:chgData name="Ngô Gia Kiệt" userId="691fc2f7-9fea-442b-bbfa-fc5fddd28623" providerId="ADAL" clId="{D158A10E-46B9-4AB7-A931-A831D629D189}" dt="2021-06-10T01:39:24.739" v="1644" actId="478"/>
          <ac:spMkLst>
            <pc:docMk/>
            <pc:sldMk cId="3561463744" sldId="314"/>
            <ac:spMk id="52" creationId="{29A364B2-C8EC-4246-89DC-84D157CAF973}"/>
          </ac:spMkLst>
        </pc:spChg>
        <pc:spChg chg="add mod">
          <ac:chgData name="Ngô Gia Kiệt" userId="691fc2f7-9fea-442b-bbfa-fc5fddd28623" providerId="ADAL" clId="{D158A10E-46B9-4AB7-A931-A831D629D189}" dt="2021-06-17T03:55:41.747" v="16581" actId="164"/>
          <ac:spMkLst>
            <pc:docMk/>
            <pc:sldMk cId="3561463744" sldId="314"/>
            <ac:spMk id="56" creationId="{0C73EC5F-1A17-4307-9109-E6AA05607046}"/>
          </ac:spMkLst>
        </pc:spChg>
        <pc:spChg chg="add mod">
          <ac:chgData name="Ngô Gia Kiệt" userId="691fc2f7-9fea-442b-bbfa-fc5fddd28623" providerId="ADAL" clId="{D158A10E-46B9-4AB7-A931-A831D629D189}" dt="2021-06-17T03:55:48.146" v="16582" actId="164"/>
          <ac:spMkLst>
            <pc:docMk/>
            <pc:sldMk cId="3561463744" sldId="314"/>
            <ac:spMk id="57" creationId="{EEC1389B-D11A-4C76-82C5-C1C5AB20A110}"/>
          </ac:spMkLst>
        </pc:spChg>
        <pc:spChg chg="mod">
          <ac:chgData name="Ngô Gia Kiệt" userId="691fc2f7-9fea-442b-bbfa-fc5fddd28623" providerId="ADAL" clId="{D158A10E-46B9-4AB7-A931-A831D629D189}" dt="2021-06-13T10:02:17.037" v="11475"/>
          <ac:spMkLst>
            <pc:docMk/>
            <pc:sldMk cId="3561463744" sldId="314"/>
            <ac:spMk id="58" creationId="{CF08F975-1CCB-4FC6-ADBF-DE6A176F13BA}"/>
          </ac:spMkLst>
        </pc:spChg>
        <pc:spChg chg="mod">
          <ac:chgData name="Ngô Gia Kiệt" userId="691fc2f7-9fea-442b-bbfa-fc5fddd28623" providerId="ADAL" clId="{D158A10E-46B9-4AB7-A931-A831D629D189}" dt="2021-06-13T10:02:17.037" v="11475"/>
          <ac:spMkLst>
            <pc:docMk/>
            <pc:sldMk cId="3561463744" sldId="314"/>
            <ac:spMk id="59" creationId="{527357B6-D2CF-434D-88F9-0B39170A5ED4}"/>
          </ac:spMkLst>
        </pc:spChg>
        <pc:spChg chg="mod">
          <ac:chgData name="Ngô Gia Kiệt" userId="691fc2f7-9fea-442b-bbfa-fc5fddd28623" providerId="ADAL" clId="{D158A10E-46B9-4AB7-A931-A831D629D189}" dt="2021-06-13T10:02:17.037" v="11475"/>
          <ac:spMkLst>
            <pc:docMk/>
            <pc:sldMk cId="3561463744" sldId="314"/>
            <ac:spMk id="60" creationId="{9A4962B2-0755-4A9E-8ABA-271C06DC33FC}"/>
          </ac:spMkLst>
        </pc:spChg>
        <pc:spChg chg="mod">
          <ac:chgData name="Ngô Gia Kiệt" userId="691fc2f7-9fea-442b-bbfa-fc5fddd28623" providerId="ADAL" clId="{D158A10E-46B9-4AB7-A931-A831D629D189}" dt="2021-06-13T10:03:20.926" v="11495"/>
          <ac:spMkLst>
            <pc:docMk/>
            <pc:sldMk cId="3561463744" sldId="314"/>
            <ac:spMk id="62" creationId="{08EDF3C1-4925-479C-9210-0A5003ECE778}"/>
          </ac:spMkLst>
        </pc:spChg>
        <pc:spChg chg="mod">
          <ac:chgData name="Ngô Gia Kiệt" userId="691fc2f7-9fea-442b-bbfa-fc5fddd28623" providerId="ADAL" clId="{D158A10E-46B9-4AB7-A931-A831D629D189}" dt="2021-06-13T10:03:20.926" v="11495"/>
          <ac:spMkLst>
            <pc:docMk/>
            <pc:sldMk cId="3561463744" sldId="314"/>
            <ac:spMk id="63" creationId="{0C1B603D-9685-4614-ABDC-E908B96F6383}"/>
          </ac:spMkLst>
        </pc:spChg>
        <pc:spChg chg="mod">
          <ac:chgData name="Ngô Gia Kiệt" userId="691fc2f7-9fea-442b-bbfa-fc5fddd28623" providerId="ADAL" clId="{D158A10E-46B9-4AB7-A931-A831D629D189}" dt="2021-06-13T10:03:20.926" v="11495"/>
          <ac:spMkLst>
            <pc:docMk/>
            <pc:sldMk cId="3561463744" sldId="314"/>
            <ac:spMk id="64" creationId="{6AD643C7-556B-40A1-B822-BF5D44262CE2}"/>
          </ac:spMkLst>
        </pc:spChg>
        <pc:grpChg chg="add mod">
          <ac:chgData name="Ngô Gia Kiệt" userId="691fc2f7-9fea-442b-bbfa-fc5fddd28623" providerId="ADAL" clId="{D158A10E-46B9-4AB7-A931-A831D629D189}" dt="2021-06-17T03:55:41.747" v="16581" actId="164"/>
          <ac:grpSpMkLst>
            <pc:docMk/>
            <pc:sldMk cId="3561463744" sldId="314"/>
            <ac:grpSpMk id="4" creationId="{E67F7B05-BC59-47D1-A1BA-96F34A361F7D}"/>
          </ac:grpSpMkLst>
        </pc:grpChg>
        <pc:grpChg chg="add del mod topLvl">
          <ac:chgData name="Ngô Gia Kiệt" userId="691fc2f7-9fea-442b-bbfa-fc5fddd28623" providerId="ADAL" clId="{D158A10E-46B9-4AB7-A931-A831D629D189}" dt="2021-06-13T10:03:09.502" v="11491" actId="478"/>
          <ac:grpSpMkLst>
            <pc:docMk/>
            <pc:sldMk cId="3561463744" sldId="314"/>
            <ac:grpSpMk id="4" creationId="{F25810F9-B8B1-4EAC-BFA5-415B9F871E1D}"/>
          </ac:grpSpMkLst>
        </pc:grpChg>
        <pc:grpChg chg="add mod">
          <ac:chgData name="Ngô Gia Kiệt" userId="691fc2f7-9fea-442b-bbfa-fc5fddd28623" providerId="ADAL" clId="{D158A10E-46B9-4AB7-A931-A831D629D189}" dt="2021-06-17T03:55:48.146" v="16582" actId="164"/>
          <ac:grpSpMkLst>
            <pc:docMk/>
            <pc:sldMk cId="3561463744" sldId="314"/>
            <ac:grpSpMk id="5" creationId="{8EA4DF10-C67E-4F43-AD5E-0425958B7CE3}"/>
          </ac:grpSpMkLst>
        </pc:grpChg>
        <pc:grpChg chg="add mod">
          <ac:chgData name="Ngô Gia Kiệt" userId="691fc2f7-9fea-442b-bbfa-fc5fddd28623" providerId="ADAL" clId="{D158A10E-46B9-4AB7-A931-A831D629D189}" dt="2021-06-10T01:44:25.860" v="1697" actId="164"/>
          <ac:grpSpMkLst>
            <pc:docMk/>
            <pc:sldMk cId="3561463744" sldId="314"/>
            <ac:grpSpMk id="6" creationId="{42A46D20-5C08-4B07-9502-9138B46B0A08}"/>
          </ac:grpSpMkLst>
        </pc:grpChg>
        <pc:grpChg chg="add mod">
          <ac:chgData name="Ngô Gia Kiệt" userId="691fc2f7-9fea-442b-bbfa-fc5fddd28623" providerId="ADAL" clId="{D158A10E-46B9-4AB7-A931-A831D629D189}" dt="2021-06-17T03:55:48.146" v="16582" actId="164"/>
          <ac:grpSpMkLst>
            <pc:docMk/>
            <pc:sldMk cId="3561463744" sldId="314"/>
            <ac:grpSpMk id="7" creationId="{E67D2A72-3C4F-4745-97F1-8DF249320F74}"/>
          </ac:grpSpMkLst>
        </pc:grpChg>
        <pc:grpChg chg="add del mod">
          <ac:chgData name="Ngô Gia Kiệt" userId="691fc2f7-9fea-442b-bbfa-fc5fddd28623" providerId="ADAL" clId="{D158A10E-46B9-4AB7-A931-A831D629D189}" dt="2021-06-10T01:45:23.922" v="1708" actId="165"/>
          <ac:grpSpMkLst>
            <pc:docMk/>
            <pc:sldMk cId="3561463744" sldId="314"/>
            <ac:grpSpMk id="8" creationId="{0D6E1406-1175-406E-BF93-448932D4AD55}"/>
          </ac:grpSpMkLst>
        </pc:grpChg>
        <pc:grpChg chg="add mod">
          <ac:chgData name="Ngô Gia Kiệt" userId="691fc2f7-9fea-442b-bbfa-fc5fddd28623" providerId="ADAL" clId="{D158A10E-46B9-4AB7-A931-A831D629D189}" dt="2021-06-17T03:55:41.747" v="16581" actId="164"/>
          <ac:grpSpMkLst>
            <pc:docMk/>
            <pc:sldMk cId="3561463744" sldId="314"/>
            <ac:grpSpMk id="9" creationId="{91F365E8-3213-4945-BDB6-091251B04993}"/>
          </ac:grpSpMkLst>
        </pc:grpChg>
        <pc:grpChg chg="del">
          <ac:chgData name="Ngô Gia Kiệt" userId="691fc2f7-9fea-442b-bbfa-fc5fddd28623" providerId="ADAL" clId="{D158A10E-46B9-4AB7-A931-A831D629D189}" dt="2021-06-10T01:33:36.292" v="1532" actId="478"/>
          <ac:grpSpMkLst>
            <pc:docMk/>
            <pc:sldMk cId="3561463744" sldId="314"/>
            <ac:grpSpMk id="28" creationId="{5BF59680-BD33-4C71-AE88-74B1BA5A3914}"/>
          </ac:grpSpMkLst>
        </pc:grpChg>
        <pc:grpChg chg="add del mod">
          <ac:chgData name="Ngô Gia Kiệt" userId="691fc2f7-9fea-442b-bbfa-fc5fddd28623" providerId="ADAL" clId="{D158A10E-46B9-4AB7-A931-A831D629D189}" dt="2021-06-13T10:02:51.401" v="11486" actId="478"/>
          <ac:grpSpMkLst>
            <pc:docMk/>
            <pc:sldMk cId="3561463744" sldId="314"/>
            <ac:grpSpMk id="30" creationId="{2AC90FA8-6ACB-4106-953B-7A8AD6ED9A04}"/>
          </ac:grpSpMkLst>
        </pc:grpChg>
        <pc:grpChg chg="del mod">
          <ac:chgData name="Ngô Gia Kiệt" userId="691fc2f7-9fea-442b-bbfa-fc5fddd28623" providerId="ADAL" clId="{D158A10E-46B9-4AB7-A931-A831D629D189}" dt="2021-06-13T10:03:07.630" v="11490" actId="478"/>
          <ac:grpSpMkLst>
            <pc:docMk/>
            <pc:sldMk cId="3561463744" sldId="314"/>
            <ac:grpSpMk id="32" creationId="{17EE1893-8C9A-47D5-B117-DB374EDA1D6C}"/>
          </ac:grpSpMkLst>
        </pc:grpChg>
        <pc:grpChg chg="del mod">
          <ac:chgData name="Ngô Gia Kiệt" userId="691fc2f7-9fea-442b-bbfa-fc5fddd28623" providerId="ADAL" clId="{D158A10E-46B9-4AB7-A931-A831D629D189}" dt="2021-06-13T10:02:45.021" v="11484" actId="478"/>
          <ac:grpSpMkLst>
            <pc:docMk/>
            <pc:sldMk cId="3561463744" sldId="314"/>
            <ac:grpSpMk id="35" creationId="{89A01DE0-537B-4E66-9130-8C04AF78A9A6}"/>
          </ac:grpSpMkLst>
        </pc:grpChg>
        <pc:grpChg chg="add mod">
          <ac:chgData name="Ngô Gia Kiệt" userId="691fc2f7-9fea-442b-bbfa-fc5fddd28623" providerId="ADAL" clId="{D158A10E-46B9-4AB7-A931-A831D629D189}" dt="2021-06-10T01:38:00.831" v="1625" actId="164"/>
          <ac:grpSpMkLst>
            <pc:docMk/>
            <pc:sldMk cId="3561463744" sldId="314"/>
            <ac:grpSpMk id="41" creationId="{25618203-A883-4039-A355-1E9414E96056}"/>
          </ac:grpSpMkLst>
        </pc:grpChg>
        <pc:grpChg chg="mod">
          <ac:chgData name="Ngô Gia Kiệt" userId="691fc2f7-9fea-442b-bbfa-fc5fddd28623" providerId="ADAL" clId="{D158A10E-46B9-4AB7-A931-A831D629D189}" dt="2021-06-10T01:37:45.247" v="1622"/>
          <ac:grpSpMkLst>
            <pc:docMk/>
            <pc:sldMk cId="3561463744" sldId="314"/>
            <ac:grpSpMk id="43" creationId="{66FDAF5D-DB61-44E3-BD5D-A044B414EA97}"/>
          </ac:grpSpMkLst>
        </pc:grpChg>
        <pc:grpChg chg="mod">
          <ac:chgData name="Ngô Gia Kiệt" userId="691fc2f7-9fea-442b-bbfa-fc5fddd28623" providerId="ADAL" clId="{D158A10E-46B9-4AB7-A931-A831D629D189}" dt="2021-06-10T01:37:45.247" v="1622"/>
          <ac:grpSpMkLst>
            <pc:docMk/>
            <pc:sldMk cId="3561463744" sldId="314"/>
            <ac:grpSpMk id="46" creationId="{01CBEEAB-EBBB-440E-86A6-63894089B911}"/>
          </ac:grpSpMkLst>
        </pc:grpChg>
        <pc:grpChg chg="add del mod">
          <ac:chgData name="Ngô Gia Kiệt" userId="691fc2f7-9fea-442b-bbfa-fc5fddd28623" providerId="ADAL" clId="{D158A10E-46B9-4AB7-A931-A831D629D189}" dt="2021-06-13T10:02:32.360" v="11480"/>
          <ac:grpSpMkLst>
            <pc:docMk/>
            <pc:sldMk cId="3561463744" sldId="314"/>
            <ac:grpSpMk id="52" creationId="{15AD98E3-7C2A-4F84-A961-CAE00C724BA2}"/>
          </ac:grpSpMkLst>
        </pc:grpChg>
        <pc:grpChg chg="add mod">
          <ac:chgData name="Ngô Gia Kiệt" userId="691fc2f7-9fea-442b-bbfa-fc5fddd28623" providerId="ADAL" clId="{D158A10E-46B9-4AB7-A931-A831D629D189}" dt="2021-06-17T03:55:41.747" v="16581" actId="164"/>
          <ac:grpSpMkLst>
            <pc:docMk/>
            <pc:sldMk cId="3561463744" sldId="314"/>
            <ac:grpSpMk id="61" creationId="{8E931C30-D0F3-41B5-96D8-043507EBB13E}"/>
          </ac:grpSpMkLst>
        </pc:grpChg>
        <pc:picChg chg="add mod ord">
          <ac:chgData name="Ngô Gia Kiệt" userId="691fc2f7-9fea-442b-bbfa-fc5fddd28623" providerId="ADAL" clId="{D158A10E-46B9-4AB7-A931-A831D629D189}" dt="2021-06-10T01:47:22.005" v="1720" actId="1076"/>
          <ac:picMkLst>
            <pc:docMk/>
            <pc:sldMk cId="3561463744" sldId="314"/>
            <ac:picMk id="53" creationId="{6938CA3A-1EE4-4F69-B45C-D2010D7B9F4B}"/>
          </ac:picMkLst>
        </pc:picChg>
        <pc:picChg chg="add mod ord topLvl">
          <ac:chgData name="Ngô Gia Kiệt" userId="691fc2f7-9fea-442b-bbfa-fc5fddd28623" providerId="ADAL" clId="{D158A10E-46B9-4AB7-A931-A831D629D189}" dt="2021-06-13T10:03:04.494" v="11488" actId="1076"/>
          <ac:picMkLst>
            <pc:docMk/>
            <pc:sldMk cId="3561463744" sldId="314"/>
            <ac:picMk id="54" creationId="{FDF11338-1D73-4E66-BB92-36F9D50E1BE9}"/>
          </ac:picMkLst>
        </pc:picChg>
        <pc:picChg chg="add mod ord">
          <ac:chgData name="Ngô Gia Kiệt" userId="691fc2f7-9fea-442b-bbfa-fc5fddd28623" providerId="ADAL" clId="{D158A10E-46B9-4AB7-A931-A831D629D189}" dt="2021-06-10T01:44:25.860" v="1697" actId="164"/>
          <ac:picMkLst>
            <pc:docMk/>
            <pc:sldMk cId="3561463744" sldId="314"/>
            <ac:picMk id="55" creationId="{5B51BFA5-AED3-43B0-B2ED-DC5D3BE50E9B}"/>
          </ac:picMkLst>
        </pc:picChg>
      </pc:sldChg>
      <pc:sldChg chg="addSp delSp modSp add del mod ord">
        <pc:chgData name="Ngô Gia Kiệt" userId="691fc2f7-9fea-442b-bbfa-fc5fddd28623" providerId="ADAL" clId="{D158A10E-46B9-4AB7-A931-A831D629D189}" dt="2021-06-12T03:15:25.691" v="1736" actId="47"/>
        <pc:sldMkLst>
          <pc:docMk/>
          <pc:sldMk cId="843305802" sldId="315"/>
        </pc:sldMkLst>
        <pc:spChg chg="add del">
          <ac:chgData name="Ngô Gia Kiệt" userId="691fc2f7-9fea-442b-bbfa-fc5fddd28623" providerId="ADAL" clId="{D158A10E-46B9-4AB7-A931-A831D629D189}" dt="2021-06-12T03:15:18.550" v="1735" actId="478"/>
          <ac:spMkLst>
            <pc:docMk/>
            <pc:sldMk cId="843305802" sldId="315"/>
            <ac:spMk id="3" creationId="{98F1E67B-BA24-42A2-9774-0B183D7B0841}"/>
          </ac:spMkLst>
        </pc:spChg>
        <pc:spChg chg="add del mod">
          <ac:chgData name="Ngô Gia Kiệt" userId="691fc2f7-9fea-442b-bbfa-fc5fddd28623" providerId="ADAL" clId="{D158A10E-46B9-4AB7-A931-A831D629D189}" dt="2021-06-12T03:15:18.550" v="1735" actId="478"/>
          <ac:spMkLst>
            <pc:docMk/>
            <pc:sldMk cId="843305802" sldId="315"/>
            <ac:spMk id="4" creationId="{A87DAA1C-DAFA-4885-848C-A5E306F2F56B}"/>
          </ac:spMkLst>
        </pc:spChg>
        <pc:spChg chg="add del">
          <ac:chgData name="Ngô Gia Kiệt" userId="691fc2f7-9fea-442b-bbfa-fc5fddd28623" providerId="ADAL" clId="{D158A10E-46B9-4AB7-A931-A831D629D189}" dt="2021-06-12T03:15:18.550" v="1735" actId="478"/>
          <ac:spMkLst>
            <pc:docMk/>
            <pc:sldMk cId="843305802" sldId="315"/>
            <ac:spMk id="28" creationId="{CF9D3F19-1005-48D7-B742-9A191C6D8907}"/>
          </ac:spMkLst>
        </pc:spChg>
        <pc:spChg chg="add del">
          <ac:chgData name="Ngô Gia Kiệt" userId="691fc2f7-9fea-442b-bbfa-fc5fddd28623" providerId="ADAL" clId="{D158A10E-46B9-4AB7-A931-A831D629D189}" dt="2021-06-12T03:15:18.550" v="1735" actId="478"/>
          <ac:spMkLst>
            <pc:docMk/>
            <pc:sldMk cId="843305802" sldId="315"/>
            <ac:spMk id="29" creationId="{0EF78033-9706-4369-9BD8-3E3614F850B9}"/>
          </ac:spMkLst>
        </pc:spChg>
        <pc:spChg chg="add del">
          <ac:chgData name="Ngô Gia Kiệt" userId="691fc2f7-9fea-442b-bbfa-fc5fddd28623" providerId="ADAL" clId="{D158A10E-46B9-4AB7-A931-A831D629D189}" dt="2021-06-12T03:15:18.550" v="1735" actId="478"/>
          <ac:spMkLst>
            <pc:docMk/>
            <pc:sldMk cId="843305802" sldId="315"/>
            <ac:spMk id="30" creationId="{04B1752E-1D11-48C0-B768-ABCA7CEC47F3}"/>
          </ac:spMkLst>
        </pc:spChg>
        <pc:spChg chg="add del">
          <ac:chgData name="Ngô Gia Kiệt" userId="691fc2f7-9fea-442b-bbfa-fc5fddd28623" providerId="ADAL" clId="{D158A10E-46B9-4AB7-A931-A831D629D189}" dt="2021-06-12T03:15:18.550" v="1735" actId="478"/>
          <ac:spMkLst>
            <pc:docMk/>
            <pc:sldMk cId="843305802" sldId="315"/>
            <ac:spMk id="31" creationId="{60BFA726-F183-4C91-B8C9-92DC06D01D4A}"/>
          </ac:spMkLst>
        </pc:spChg>
        <pc:spChg chg="add del">
          <ac:chgData name="Ngô Gia Kiệt" userId="691fc2f7-9fea-442b-bbfa-fc5fddd28623" providerId="ADAL" clId="{D158A10E-46B9-4AB7-A931-A831D629D189}" dt="2021-06-12T03:15:18.550" v="1735" actId="478"/>
          <ac:spMkLst>
            <pc:docMk/>
            <pc:sldMk cId="843305802" sldId="315"/>
            <ac:spMk id="2695" creationId="{00000000-0000-0000-0000-000000000000}"/>
          </ac:spMkLst>
        </pc:spChg>
        <pc:spChg chg="add del">
          <ac:chgData name="Ngô Gia Kiệt" userId="691fc2f7-9fea-442b-bbfa-fc5fddd28623" providerId="ADAL" clId="{D158A10E-46B9-4AB7-A931-A831D629D189}" dt="2021-06-12T03:15:18.550" v="1735" actId="478"/>
          <ac:spMkLst>
            <pc:docMk/>
            <pc:sldMk cId="843305802" sldId="315"/>
            <ac:spMk id="2709" creationId="{00000000-0000-0000-0000-000000000000}"/>
          </ac:spMkLst>
        </pc:spChg>
        <pc:spChg chg="add del">
          <ac:chgData name="Ngô Gia Kiệt" userId="691fc2f7-9fea-442b-bbfa-fc5fddd28623" providerId="ADAL" clId="{D158A10E-46B9-4AB7-A931-A831D629D189}" dt="2021-06-12T03:15:18.550" v="1735" actId="478"/>
          <ac:spMkLst>
            <pc:docMk/>
            <pc:sldMk cId="843305802" sldId="315"/>
            <ac:spMk id="2710" creationId="{00000000-0000-0000-0000-000000000000}"/>
          </ac:spMkLst>
        </pc:spChg>
        <pc:spChg chg="add del">
          <ac:chgData name="Ngô Gia Kiệt" userId="691fc2f7-9fea-442b-bbfa-fc5fddd28623" providerId="ADAL" clId="{D158A10E-46B9-4AB7-A931-A831D629D189}" dt="2021-06-12T03:15:18.550" v="1735" actId="478"/>
          <ac:spMkLst>
            <pc:docMk/>
            <pc:sldMk cId="843305802" sldId="315"/>
            <ac:spMk id="2711" creationId="{00000000-0000-0000-0000-000000000000}"/>
          </ac:spMkLst>
        </pc:spChg>
        <pc:spChg chg="add del">
          <ac:chgData name="Ngô Gia Kiệt" userId="691fc2f7-9fea-442b-bbfa-fc5fddd28623" providerId="ADAL" clId="{D158A10E-46B9-4AB7-A931-A831D629D189}" dt="2021-06-12T03:15:18.550" v="1735" actId="478"/>
          <ac:spMkLst>
            <pc:docMk/>
            <pc:sldMk cId="843305802" sldId="315"/>
            <ac:spMk id="2712" creationId="{00000000-0000-0000-0000-000000000000}"/>
          </ac:spMkLst>
        </pc:spChg>
        <pc:picChg chg="add del">
          <ac:chgData name="Ngô Gia Kiệt" userId="691fc2f7-9fea-442b-bbfa-fc5fddd28623" providerId="ADAL" clId="{D158A10E-46B9-4AB7-A931-A831D629D189}" dt="2021-06-12T03:15:18.550" v="1735" actId="478"/>
          <ac:picMkLst>
            <pc:docMk/>
            <pc:sldMk cId="843305802" sldId="315"/>
            <ac:picMk id="2697" creationId="{00000000-0000-0000-0000-000000000000}"/>
          </ac:picMkLst>
        </pc:picChg>
        <pc:picChg chg="add del">
          <ac:chgData name="Ngô Gia Kiệt" userId="691fc2f7-9fea-442b-bbfa-fc5fddd28623" providerId="ADAL" clId="{D158A10E-46B9-4AB7-A931-A831D629D189}" dt="2021-06-12T03:15:18.550" v="1735" actId="478"/>
          <ac:picMkLst>
            <pc:docMk/>
            <pc:sldMk cId="843305802" sldId="315"/>
            <ac:picMk id="2698" creationId="{00000000-0000-0000-0000-000000000000}"/>
          </ac:picMkLst>
        </pc:picChg>
        <pc:picChg chg="add del">
          <ac:chgData name="Ngô Gia Kiệt" userId="691fc2f7-9fea-442b-bbfa-fc5fddd28623" providerId="ADAL" clId="{D158A10E-46B9-4AB7-A931-A831D629D189}" dt="2021-06-12T03:15:18.550" v="1735" actId="478"/>
          <ac:picMkLst>
            <pc:docMk/>
            <pc:sldMk cId="843305802" sldId="315"/>
            <ac:picMk id="2699" creationId="{00000000-0000-0000-0000-000000000000}"/>
          </ac:picMkLst>
        </pc:picChg>
        <pc:picChg chg="add del">
          <ac:chgData name="Ngô Gia Kiệt" userId="691fc2f7-9fea-442b-bbfa-fc5fddd28623" providerId="ADAL" clId="{D158A10E-46B9-4AB7-A931-A831D629D189}" dt="2021-06-12T03:15:18.550" v="1735" actId="478"/>
          <ac:picMkLst>
            <pc:docMk/>
            <pc:sldMk cId="843305802" sldId="315"/>
            <ac:picMk id="2700" creationId="{00000000-0000-0000-0000-000000000000}"/>
          </ac:picMkLst>
        </pc:picChg>
      </pc:sldChg>
      <pc:sldChg chg="addSp delSp modSp add mod ord modTransition modAnim">
        <pc:chgData name="Ngô Gia Kiệt" userId="691fc2f7-9fea-442b-bbfa-fc5fddd28623" providerId="ADAL" clId="{D158A10E-46B9-4AB7-A931-A831D629D189}" dt="2021-06-19T03:55:07.400" v="16908" actId="1076"/>
        <pc:sldMkLst>
          <pc:docMk/>
          <pc:sldMk cId="1627040951" sldId="315"/>
        </pc:sldMkLst>
        <pc:spChg chg="del">
          <ac:chgData name="Ngô Gia Kiệt" userId="691fc2f7-9fea-442b-bbfa-fc5fddd28623" providerId="ADAL" clId="{D158A10E-46B9-4AB7-A931-A831D629D189}" dt="2021-06-12T03:15:38.219" v="1740" actId="478"/>
          <ac:spMkLst>
            <pc:docMk/>
            <pc:sldMk cId="1627040951" sldId="315"/>
            <ac:spMk id="2" creationId="{CE7B996B-9558-41F2-9BB5-30179D8B477C}"/>
          </ac:spMkLst>
        </pc:spChg>
        <pc:spChg chg="mod">
          <ac:chgData name="Ngô Gia Kiệt" userId="691fc2f7-9fea-442b-bbfa-fc5fddd28623" providerId="ADAL" clId="{D158A10E-46B9-4AB7-A931-A831D629D189}" dt="2021-06-13T09:56:19.955" v="11341" actId="113"/>
          <ac:spMkLst>
            <pc:docMk/>
            <pc:sldMk cId="1627040951" sldId="315"/>
            <ac:spMk id="3" creationId="{CE224644-D675-43A8-AE22-BEC53B976D1B}"/>
          </ac:spMkLst>
        </pc:spChg>
        <pc:spChg chg="add del mod">
          <ac:chgData name="Ngô Gia Kiệt" userId="691fc2f7-9fea-442b-bbfa-fc5fddd28623" providerId="ADAL" clId="{D158A10E-46B9-4AB7-A931-A831D629D189}" dt="2021-06-12T08:12:50.436" v="3249" actId="478"/>
          <ac:spMkLst>
            <pc:docMk/>
            <pc:sldMk cId="1627040951" sldId="315"/>
            <ac:spMk id="4" creationId="{16B1B6B0-AF41-42E9-A69D-726AD26BF4E8}"/>
          </ac:spMkLst>
        </pc:spChg>
        <pc:spChg chg="add mod">
          <ac:chgData name="Ngô Gia Kiệt" userId="691fc2f7-9fea-442b-bbfa-fc5fddd28623" providerId="ADAL" clId="{D158A10E-46B9-4AB7-A931-A831D629D189}" dt="2021-06-13T10:00:54.102" v="11463" actId="14100"/>
          <ac:spMkLst>
            <pc:docMk/>
            <pc:sldMk cId="1627040951" sldId="315"/>
            <ac:spMk id="5" creationId="{9091301D-FF02-4265-B049-63AB73348C38}"/>
          </ac:spMkLst>
        </pc:spChg>
        <pc:spChg chg="add del mod">
          <ac:chgData name="Ngô Gia Kiệt" userId="691fc2f7-9fea-442b-bbfa-fc5fddd28623" providerId="ADAL" clId="{D158A10E-46B9-4AB7-A931-A831D629D189}" dt="2021-06-12T08:12:48.420" v="3248" actId="478"/>
          <ac:spMkLst>
            <pc:docMk/>
            <pc:sldMk cId="1627040951" sldId="315"/>
            <ac:spMk id="8" creationId="{C774FEAC-166B-485F-8636-7C8EABF6C9B8}"/>
          </ac:spMkLst>
        </pc:spChg>
        <pc:spChg chg="del">
          <ac:chgData name="Ngô Gia Kiệt" userId="691fc2f7-9fea-442b-bbfa-fc5fddd28623" providerId="ADAL" clId="{D158A10E-46B9-4AB7-A931-A831D629D189}" dt="2021-06-12T03:15:38.219" v="1740" actId="478"/>
          <ac:spMkLst>
            <pc:docMk/>
            <pc:sldMk cId="1627040951" sldId="315"/>
            <ac:spMk id="56" creationId="{0C73EC5F-1A17-4307-9109-E6AA05607046}"/>
          </ac:spMkLst>
        </pc:spChg>
        <pc:spChg chg="del">
          <ac:chgData name="Ngô Gia Kiệt" userId="691fc2f7-9fea-442b-bbfa-fc5fddd28623" providerId="ADAL" clId="{D158A10E-46B9-4AB7-A931-A831D629D189}" dt="2021-06-12T03:15:38.219" v="1740" actId="478"/>
          <ac:spMkLst>
            <pc:docMk/>
            <pc:sldMk cId="1627040951" sldId="315"/>
            <ac:spMk id="57" creationId="{EEC1389B-D11A-4C76-82C5-C1C5AB20A110}"/>
          </ac:spMkLst>
        </pc:spChg>
        <pc:grpChg chg="del">
          <ac:chgData name="Ngô Gia Kiệt" userId="691fc2f7-9fea-442b-bbfa-fc5fddd28623" providerId="ADAL" clId="{D158A10E-46B9-4AB7-A931-A831D629D189}" dt="2021-06-12T03:15:38.219" v="1740" actId="478"/>
          <ac:grpSpMkLst>
            <pc:docMk/>
            <pc:sldMk cId="1627040951" sldId="315"/>
            <ac:grpSpMk id="7" creationId="{E67D2A72-3C4F-4745-97F1-8DF249320F74}"/>
          </ac:grpSpMkLst>
        </pc:grpChg>
        <pc:grpChg chg="del">
          <ac:chgData name="Ngô Gia Kiệt" userId="691fc2f7-9fea-442b-bbfa-fc5fddd28623" providerId="ADAL" clId="{D158A10E-46B9-4AB7-A931-A831D629D189}" dt="2021-06-12T03:15:38.219" v="1740" actId="478"/>
          <ac:grpSpMkLst>
            <pc:docMk/>
            <pc:sldMk cId="1627040951" sldId="315"/>
            <ac:grpSpMk id="9" creationId="{91F365E8-3213-4945-BDB6-091251B04993}"/>
          </ac:grpSpMkLst>
        </pc:grpChg>
        <pc:picChg chg="add mod">
          <ac:chgData name="Ngô Gia Kiệt" userId="691fc2f7-9fea-442b-bbfa-fc5fddd28623" providerId="ADAL" clId="{D158A10E-46B9-4AB7-A931-A831D629D189}" dt="2021-06-19T03:55:07.400" v="16908" actId="1076"/>
          <ac:picMkLst>
            <pc:docMk/>
            <pc:sldMk cId="1627040951" sldId="315"/>
            <ac:picMk id="10" creationId="{8134F05F-6750-4303-BDC9-F6998CBD15A1}"/>
          </ac:picMkLst>
        </pc:picChg>
        <pc:picChg chg="del">
          <ac:chgData name="Ngô Gia Kiệt" userId="691fc2f7-9fea-442b-bbfa-fc5fddd28623" providerId="ADAL" clId="{D158A10E-46B9-4AB7-A931-A831D629D189}" dt="2021-06-12T03:15:38.219" v="1740" actId="478"/>
          <ac:picMkLst>
            <pc:docMk/>
            <pc:sldMk cId="1627040951" sldId="315"/>
            <ac:picMk id="53" creationId="{6938CA3A-1EE4-4F69-B45C-D2010D7B9F4B}"/>
          </ac:picMkLst>
        </pc:picChg>
      </pc:sldChg>
      <pc:sldChg chg="addSp delSp modSp add del mod">
        <pc:chgData name="Ngô Gia Kiệt" userId="691fc2f7-9fea-442b-bbfa-fc5fddd28623" providerId="ADAL" clId="{D158A10E-46B9-4AB7-A931-A831D629D189}" dt="2021-06-12T07:33:44.187" v="2722" actId="47"/>
        <pc:sldMkLst>
          <pc:docMk/>
          <pc:sldMk cId="269249254" sldId="316"/>
        </pc:sldMkLst>
        <pc:spChg chg="add del mod">
          <ac:chgData name="Ngô Gia Kiệt" userId="691fc2f7-9fea-442b-bbfa-fc5fddd28623" providerId="ADAL" clId="{D158A10E-46B9-4AB7-A931-A831D629D189}" dt="2021-06-12T03:51:13.707" v="2659" actId="478"/>
          <ac:spMkLst>
            <pc:docMk/>
            <pc:sldMk cId="269249254" sldId="316"/>
            <ac:spMk id="3" creationId="{DB959D01-C901-4ECD-97A8-2446BAB1370C}"/>
          </ac:spMkLst>
        </pc:spChg>
        <pc:spChg chg="del mod topLvl">
          <ac:chgData name="Ngô Gia Kiệt" userId="691fc2f7-9fea-442b-bbfa-fc5fddd28623" providerId="ADAL" clId="{D158A10E-46B9-4AB7-A931-A831D629D189}" dt="2021-06-12T03:54:56.191" v="2683" actId="478"/>
          <ac:spMkLst>
            <pc:docMk/>
            <pc:sldMk cId="269249254" sldId="316"/>
            <ac:spMk id="7" creationId="{ED04E781-58D1-4EB3-AF61-394BD5BA8F8A}"/>
          </ac:spMkLst>
        </pc:spChg>
        <pc:spChg chg="mod topLvl">
          <ac:chgData name="Ngô Gia Kiệt" userId="691fc2f7-9fea-442b-bbfa-fc5fddd28623" providerId="ADAL" clId="{D158A10E-46B9-4AB7-A931-A831D629D189}" dt="2021-06-12T03:57:23.056" v="2710" actId="1076"/>
          <ac:spMkLst>
            <pc:docMk/>
            <pc:sldMk cId="269249254" sldId="316"/>
            <ac:spMk id="8" creationId="{92E284DF-54B8-4AD1-AEDF-4CD84A001080}"/>
          </ac:spMkLst>
        </pc:spChg>
        <pc:spChg chg="mod">
          <ac:chgData name="Ngô Gia Kiệt" userId="691fc2f7-9fea-442b-bbfa-fc5fddd28623" providerId="ADAL" clId="{D158A10E-46B9-4AB7-A931-A831D629D189}" dt="2021-06-12T03:57:23.056" v="2710" actId="1076"/>
          <ac:spMkLst>
            <pc:docMk/>
            <pc:sldMk cId="269249254" sldId="316"/>
            <ac:spMk id="9" creationId="{63793E01-9E34-4B6E-AB2A-3B7DC7859CDB}"/>
          </ac:spMkLst>
        </pc:spChg>
        <pc:spChg chg="mod">
          <ac:chgData name="Ngô Gia Kiệt" userId="691fc2f7-9fea-442b-bbfa-fc5fddd28623" providerId="ADAL" clId="{D158A10E-46B9-4AB7-A931-A831D629D189}" dt="2021-06-12T03:57:23.056" v="2710" actId="1076"/>
          <ac:spMkLst>
            <pc:docMk/>
            <pc:sldMk cId="269249254" sldId="316"/>
            <ac:spMk id="10" creationId="{3CA79A70-6327-4864-B60A-6B6DFE75B58C}"/>
          </ac:spMkLst>
        </pc:spChg>
        <pc:spChg chg="mod">
          <ac:chgData name="Ngô Gia Kiệt" userId="691fc2f7-9fea-442b-bbfa-fc5fddd28623" providerId="ADAL" clId="{D158A10E-46B9-4AB7-A931-A831D629D189}" dt="2021-06-12T03:57:23.056" v="2710" actId="1076"/>
          <ac:spMkLst>
            <pc:docMk/>
            <pc:sldMk cId="269249254" sldId="316"/>
            <ac:spMk id="11" creationId="{9E71C41A-A80D-4CE2-9334-8BDBA588A270}"/>
          </ac:spMkLst>
        </pc:spChg>
        <pc:spChg chg="mod">
          <ac:chgData name="Ngô Gia Kiệt" userId="691fc2f7-9fea-442b-bbfa-fc5fddd28623" providerId="ADAL" clId="{D158A10E-46B9-4AB7-A931-A831D629D189}" dt="2021-06-12T03:57:23.056" v="2710" actId="1076"/>
          <ac:spMkLst>
            <pc:docMk/>
            <pc:sldMk cId="269249254" sldId="316"/>
            <ac:spMk id="12" creationId="{42AC7382-2CD4-4021-91BB-28FE494448A5}"/>
          </ac:spMkLst>
        </pc:spChg>
        <pc:spChg chg="mod">
          <ac:chgData name="Ngô Gia Kiệt" userId="691fc2f7-9fea-442b-bbfa-fc5fddd28623" providerId="ADAL" clId="{D158A10E-46B9-4AB7-A931-A831D629D189}" dt="2021-06-12T03:57:23.056" v="2710" actId="1076"/>
          <ac:spMkLst>
            <pc:docMk/>
            <pc:sldMk cId="269249254" sldId="316"/>
            <ac:spMk id="13" creationId="{3D6848C4-88DD-46E8-9FDD-1547282CCDDB}"/>
          </ac:spMkLst>
        </pc:spChg>
        <pc:spChg chg="mod">
          <ac:chgData name="Ngô Gia Kiệt" userId="691fc2f7-9fea-442b-bbfa-fc5fddd28623" providerId="ADAL" clId="{D158A10E-46B9-4AB7-A931-A831D629D189}" dt="2021-06-12T03:57:23.056" v="2710" actId="1076"/>
          <ac:spMkLst>
            <pc:docMk/>
            <pc:sldMk cId="269249254" sldId="316"/>
            <ac:spMk id="14" creationId="{AE244318-C490-48BD-A14F-99CC189C029B}"/>
          </ac:spMkLst>
        </pc:spChg>
        <pc:spChg chg="mod">
          <ac:chgData name="Ngô Gia Kiệt" userId="691fc2f7-9fea-442b-bbfa-fc5fddd28623" providerId="ADAL" clId="{D158A10E-46B9-4AB7-A931-A831D629D189}" dt="2021-06-12T03:57:23.056" v="2710" actId="1076"/>
          <ac:spMkLst>
            <pc:docMk/>
            <pc:sldMk cId="269249254" sldId="316"/>
            <ac:spMk id="15" creationId="{B51FCB3F-7C9C-4B15-B444-FF64F0F418EC}"/>
          </ac:spMkLst>
        </pc:spChg>
        <pc:spChg chg="mod">
          <ac:chgData name="Ngô Gia Kiệt" userId="691fc2f7-9fea-442b-bbfa-fc5fddd28623" providerId="ADAL" clId="{D158A10E-46B9-4AB7-A931-A831D629D189}" dt="2021-06-12T03:57:23.056" v="2710" actId="1076"/>
          <ac:spMkLst>
            <pc:docMk/>
            <pc:sldMk cId="269249254" sldId="316"/>
            <ac:spMk id="16" creationId="{611CC62D-159D-41A9-9202-1AF813271B20}"/>
          </ac:spMkLst>
        </pc:spChg>
        <pc:spChg chg="mod">
          <ac:chgData name="Ngô Gia Kiệt" userId="691fc2f7-9fea-442b-bbfa-fc5fddd28623" providerId="ADAL" clId="{D158A10E-46B9-4AB7-A931-A831D629D189}" dt="2021-06-12T03:57:23.056" v="2710" actId="1076"/>
          <ac:spMkLst>
            <pc:docMk/>
            <pc:sldMk cId="269249254" sldId="316"/>
            <ac:spMk id="17" creationId="{53E18467-0185-41CF-B96E-EDE479947072}"/>
          </ac:spMkLst>
        </pc:spChg>
        <pc:spChg chg="mod">
          <ac:chgData name="Ngô Gia Kiệt" userId="691fc2f7-9fea-442b-bbfa-fc5fddd28623" providerId="ADAL" clId="{D158A10E-46B9-4AB7-A931-A831D629D189}" dt="2021-06-12T03:57:23.056" v="2710" actId="1076"/>
          <ac:spMkLst>
            <pc:docMk/>
            <pc:sldMk cId="269249254" sldId="316"/>
            <ac:spMk id="18" creationId="{DB4D53AF-8EC3-4D2D-A3F2-43FD68E795B5}"/>
          </ac:spMkLst>
        </pc:spChg>
        <pc:spChg chg="mod">
          <ac:chgData name="Ngô Gia Kiệt" userId="691fc2f7-9fea-442b-bbfa-fc5fddd28623" providerId="ADAL" clId="{D158A10E-46B9-4AB7-A931-A831D629D189}" dt="2021-06-12T03:57:23.056" v="2710" actId="1076"/>
          <ac:spMkLst>
            <pc:docMk/>
            <pc:sldMk cId="269249254" sldId="316"/>
            <ac:spMk id="19" creationId="{BAC2E18E-6F81-4BE5-8DB5-92B8204D43B1}"/>
          </ac:spMkLst>
        </pc:spChg>
        <pc:spChg chg="mod">
          <ac:chgData name="Ngô Gia Kiệt" userId="691fc2f7-9fea-442b-bbfa-fc5fddd28623" providerId="ADAL" clId="{D158A10E-46B9-4AB7-A931-A831D629D189}" dt="2021-06-12T03:57:23.056" v="2710" actId="1076"/>
          <ac:spMkLst>
            <pc:docMk/>
            <pc:sldMk cId="269249254" sldId="316"/>
            <ac:spMk id="20" creationId="{2134FE46-6899-4BDE-9901-1DC56DF5A040}"/>
          </ac:spMkLst>
        </pc:spChg>
        <pc:spChg chg="mod">
          <ac:chgData name="Ngô Gia Kiệt" userId="691fc2f7-9fea-442b-bbfa-fc5fddd28623" providerId="ADAL" clId="{D158A10E-46B9-4AB7-A931-A831D629D189}" dt="2021-06-12T03:57:23.056" v="2710" actId="1076"/>
          <ac:spMkLst>
            <pc:docMk/>
            <pc:sldMk cId="269249254" sldId="316"/>
            <ac:spMk id="21" creationId="{45EA421B-AF36-4404-944B-6C719EED7674}"/>
          </ac:spMkLst>
        </pc:spChg>
        <pc:spChg chg="add del mod">
          <ac:chgData name="Ngô Gia Kiệt" userId="691fc2f7-9fea-442b-bbfa-fc5fddd28623" providerId="ADAL" clId="{D158A10E-46B9-4AB7-A931-A831D629D189}" dt="2021-06-12T03:51:12.267" v="2658" actId="478"/>
          <ac:spMkLst>
            <pc:docMk/>
            <pc:sldMk cId="269249254" sldId="316"/>
            <ac:spMk id="22" creationId="{55F8C123-AC08-4926-A0C5-CD1A81B5B7F5}"/>
          </ac:spMkLst>
        </pc:spChg>
        <pc:spChg chg="add mod">
          <ac:chgData name="Ngô Gia Kiệt" userId="691fc2f7-9fea-442b-bbfa-fc5fddd28623" providerId="ADAL" clId="{D158A10E-46B9-4AB7-A931-A831D629D189}" dt="2021-06-12T03:57:23.056" v="2710" actId="1076"/>
          <ac:spMkLst>
            <pc:docMk/>
            <pc:sldMk cId="269249254" sldId="316"/>
            <ac:spMk id="25" creationId="{4A0E59FF-6510-41B5-A3EF-CC1FC327035A}"/>
          </ac:spMkLst>
        </pc:spChg>
        <pc:spChg chg="del">
          <ac:chgData name="Ngô Gia Kiệt" userId="691fc2f7-9fea-442b-bbfa-fc5fddd28623" providerId="ADAL" clId="{D158A10E-46B9-4AB7-A931-A831D629D189}" dt="2021-06-12T03:51:08.310" v="2656" actId="478"/>
          <ac:spMkLst>
            <pc:docMk/>
            <pc:sldMk cId="269249254" sldId="316"/>
            <ac:spMk id="2178" creationId="{00000000-0000-0000-0000-000000000000}"/>
          </ac:spMkLst>
        </pc:spChg>
        <pc:spChg chg="del">
          <ac:chgData name="Ngô Gia Kiệt" userId="691fc2f7-9fea-442b-bbfa-fc5fddd28623" providerId="ADAL" clId="{D158A10E-46B9-4AB7-A931-A831D629D189}" dt="2021-06-12T03:51:09.688" v="2657" actId="478"/>
          <ac:spMkLst>
            <pc:docMk/>
            <pc:sldMk cId="269249254" sldId="316"/>
            <ac:spMk id="2179" creationId="{00000000-0000-0000-0000-000000000000}"/>
          </ac:spMkLst>
        </pc:spChg>
        <pc:grpChg chg="del mod">
          <ac:chgData name="Ngô Gia Kiệt" userId="691fc2f7-9fea-442b-bbfa-fc5fddd28623" providerId="ADAL" clId="{D158A10E-46B9-4AB7-A931-A831D629D189}" dt="2021-06-12T03:54:33.470" v="2677" actId="165"/>
          <ac:grpSpMkLst>
            <pc:docMk/>
            <pc:sldMk cId="269249254" sldId="316"/>
            <ac:grpSpMk id="5" creationId="{3647B038-6F5F-46D8-A203-4E5E5BB3AC8C}"/>
          </ac:grpSpMkLst>
        </pc:grpChg>
        <pc:grpChg chg="mod topLvl">
          <ac:chgData name="Ngô Gia Kiệt" userId="691fc2f7-9fea-442b-bbfa-fc5fddd28623" providerId="ADAL" clId="{D158A10E-46B9-4AB7-A931-A831D629D189}" dt="2021-06-12T03:57:23.056" v="2710" actId="1076"/>
          <ac:grpSpMkLst>
            <pc:docMk/>
            <pc:sldMk cId="269249254" sldId="316"/>
            <ac:grpSpMk id="6" creationId="{FB7ECA42-968A-42DC-A4AF-C367831C20DA}"/>
          </ac:grpSpMkLst>
        </pc:grpChg>
        <pc:grpChg chg="add mod">
          <ac:chgData name="Ngô Gia Kiệt" userId="691fc2f7-9fea-442b-bbfa-fc5fddd28623" providerId="ADAL" clId="{D158A10E-46B9-4AB7-A931-A831D629D189}" dt="2021-06-12T03:57:23.056" v="2710" actId="1076"/>
          <ac:grpSpMkLst>
            <pc:docMk/>
            <pc:sldMk cId="269249254" sldId="316"/>
            <ac:grpSpMk id="23" creationId="{AA3D0935-60D2-4752-91F8-6EE4BB6279E6}"/>
          </ac:grpSpMkLst>
        </pc:grpChg>
      </pc:sldChg>
      <pc:sldChg chg="add del ord">
        <pc:chgData name="Ngô Gia Kiệt" userId="691fc2f7-9fea-442b-bbfa-fc5fddd28623" providerId="ADAL" clId="{D158A10E-46B9-4AB7-A931-A831D629D189}" dt="2021-06-17T03:45:12.121" v="16477" actId="47"/>
        <pc:sldMkLst>
          <pc:docMk/>
          <pc:sldMk cId="1049869833" sldId="316"/>
        </pc:sldMkLst>
      </pc:sldChg>
      <pc:sldChg chg="addSp delSp modSp add del mod ord addCm delCm modNotesTx">
        <pc:chgData name="Ngô Gia Kiệt" userId="691fc2f7-9fea-442b-bbfa-fc5fddd28623" providerId="ADAL" clId="{D158A10E-46B9-4AB7-A931-A831D629D189}" dt="2021-06-12T09:15:47.097" v="4140" actId="47"/>
        <pc:sldMkLst>
          <pc:docMk/>
          <pc:sldMk cId="3409265508" sldId="317"/>
        </pc:sldMkLst>
        <pc:spChg chg="mod">
          <ac:chgData name="Ngô Gia Kiệt" userId="691fc2f7-9fea-442b-bbfa-fc5fddd28623" providerId="ADAL" clId="{D158A10E-46B9-4AB7-A931-A831D629D189}" dt="2021-06-12T09:15:24.684" v="4136" actId="20577"/>
          <ac:spMkLst>
            <pc:docMk/>
            <pc:sldMk cId="3409265508" sldId="317"/>
            <ac:spMk id="3" creationId="{CE224644-D675-43A8-AE22-BEC53B976D1B}"/>
          </ac:spMkLst>
        </pc:spChg>
        <pc:spChg chg="add mod">
          <ac:chgData name="Ngô Gia Kiệt" userId="691fc2f7-9fea-442b-bbfa-fc5fddd28623" providerId="ADAL" clId="{D158A10E-46B9-4AB7-A931-A831D629D189}" dt="2021-06-12T08:26:31.620" v="3749" actId="20577"/>
          <ac:spMkLst>
            <pc:docMk/>
            <pc:sldMk cId="3409265508" sldId="317"/>
            <ac:spMk id="6" creationId="{31577E69-0308-4799-B582-4FB132C556CA}"/>
          </ac:spMkLst>
        </pc:spChg>
        <pc:spChg chg="del mod">
          <ac:chgData name="Ngô Gia Kiệt" userId="691fc2f7-9fea-442b-bbfa-fc5fddd28623" providerId="ADAL" clId="{D158A10E-46B9-4AB7-A931-A831D629D189}" dt="2021-06-12T08:12:01.299" v="3223" actId="478"/>
          <ac:spMkLst>
            <pc:docMk/>
            <pc:sldMk cId="3409265508" sldId="317"/>
            <ac:spMk id="8" creationId="{C774FEAC-166B-485F-8636-7C8EABF6C9B8}"/>
          </ac:spMkLst>
        </pc:spChg>
        <pc:picChg chg="add mod">
          <ac:chgData name="Ngô Gia Kiệt" userId="691fc2f7-9fea-442b-bbfa-fc5fddd28623" providerId="ADAL" clId="{D158A10E-46B9-4AB7-A931-A831D629D189}" dt="2021-06-12T08:25:15.269" v="3735" actId="1076"/>
          <ac:picMkLst>
            <pc:docMk/>
            <pc:sldMk cId="3409265508" sldId="317"/>
            <ac:picMk id="2" creationId="{AFEC5A19-A5F3-4B87-8EB5-F34948951D5C}"/>
          </ac:picMkLst>
        </pc:picChg>
        <pc:picChg chg="del">
          <ac:chgData name="Ngô Gia Kiệt" userId="691fc2f7-9fea-442b-bbfa-fc5fddd28623" providerId="ADAL" clId="{D158A10E-46B9-4AB7-A931-A831D629D189}" dt="2021-06-12T08:09:10.261" v="3146" actId="478"/>
          <ac:picMkLst>
            <pc:docMk/>
            <pc:sldMk cId="3409265508" sldId="317"/>
            <ac:picMk id="10" creationId="{8134F05F-6750-4303-BDC9-F6998CBD15A1}"/>
          </ac:picMkLst>
        </pc:picChg>
      </pc:sldChg>
      <pc:sldChg chg="addSp delSp modSp add mod ord modTransition modAnim modNotesTx">
        <pc:chgData name="Ngô Gia Kiệt" userId="691fc2f7-9fea-442b-bbfa-fc5fddd28623" providerId="ADAL" clId="{D158A10E-46B9-4AB7-A931-A831D629D189}" dt="2021-06-17T03:53:18.637" v="16561"/>
        <pc:sldMkLst>
          <pc:docMk/>
          <pc:sldMk cId="2196323630" sldId="318"/>
        </pc:sldMkLst>
        <pc:spChg chg="mod">
          <ac:chgData name="Ngô Gia Kiệt" userId="691fc2f7-9fea-442b-bbfa-fc5fddd28623" providerId="ADAL" clId="{D158A10E-46B9-4AB7-A931-A831D629D189}" dt="2021-06-13T09:56:34.919" v="11344" actId="20577"/>
          <ac:spMkLst>
            <pc:docMk/>
            <pc:sldMk cId="2196323630" sldId="318"/>
            <ac:spMk id="3" creationId="{CE224644-D675-43A8-AE22-BEC53B976D1B}"/>
          </ac:spMkLst>
        </pc:spChg>
        <pc:spChg chg="mod ord">
          <ac:chgData name="Ngô Gia Kiệt" userId="691fc2f7-9fea-442b-bbfa-fc5fddd28623" providerId="ADAL" clId="{D158A10E-46B9-4AB7-A931-A831D629D189}" dt="2021-06-12T09:14:20.144" v="4112" actId="14100"/>
          <ac:spMkLst>
            <pc:docMk/>
            <pc:sldMk cId="2196323630" sldId="318"/>
            <ac:spMk id="5" creationId="{9091301D-FF02-4265-B049-63AB73348C38}"/>
          </ac:spMkLst>
        </pc:spChg>
        <pc:picChg chg="add del mod ord">
          <ac:chgData name="Ngô Gia Kiệt" userId="691fc2f7-9fea-442b-bbfa-fc5fddd28623" providerId="ADAL" clId="{D158A10E-46B9-4AB7-A931-A831D629D189}" dt="2021-06-12T09:11:11.246" v="4043" actId="478"/>
          <ac:picMkLst>
            <pc:docMk/>
            <pc:sldMk cId="2196323630" sldId="318"/>
            <ac:picMk id="6" creationId="{60B3AC98-3F6D-4622-A203-8E1009D7FD75}"/>
          </ac:picMkLst>
        </pc:picChg>
        <pc:picChg chg="add mod ord">
          <ac:chgData name="Ngô Gia Kiệt" userId="691fc2f7-9fea-442b-bbfa-fc5fddd28623" providerId="ADAL" clId="{D158A10E-46B9-4AB7-A931-A831D629D189}" dt="2021-06-12T09:13:35.295" v="4062" actId="14100"/>
          <ac:picMkLst>
            <pc:docMk/>
            <pc:sldMk cId="2196323630" sldId="318"/>
            <ac:picMk id="7" creationId="{828474DD-22CD-4B38-BD75-28A2664754BE}"/>
          </ac:picMkLst>
        </pc:picChg>
        <pc:picChg chg="del">
          <ac:chgData name="Ngô Gia Kiệt" userId="691fc2f7-9fea-442b-bbfa-fc5fddd28623" providerId="ADAL" clId="{D158A10E-46B9-4AB7-A931-A831D629D189}" dt="2021-06-12T09:01:47.100" v="4019" actId="478"/>
          <ac:picMkLst>
            <pc:docMk/>
            <pc:sldMk cId="2196323630" sldId="318"/>
            <ac:picMk id="10" creationId="{8134F05F-6750-4303-BDC9-F6998CBD15A1}"/>
          </ac:picMkLst>
        </pc:picChg>
      </pc:sldChg>
      <pc:sldChg chg="addSp modSp add mod modTransition modAnim">
        <pc:chgData name="Ngô Gia Kiệt" userId="691fc2f7-9fea-442b-bbfa-fc5fddd28623" providerId="ADAL" clId="{D158A10E-46B9-4AB7-A931-A831D629D189}" dt="2021-06-17T03:56:36.498" v="16590"/>
        <pc:sldMkLst>
          <pc:docMk/>
          <pc:sldMk cId="355216268" sldId="319"/>
        </pc:sldMkLst>
        <pc:spChg chg="mod">
          <ac:chgData name="Ngô Gia Kiệt" userId="691fc2f7-9fea-442b-bbfa-fc5fddd28623" providerId="ADAL" clId="{D158A10E-46B9-4AB7-A931-A831D629D189}" dt="2021-06-13T09:54:14.625" v="11318" actId="113"/>
          <ac:spMkLst>
            <pc:docMk/>
            <pc:sldMk cId="355216268" sldId="319"/>
            <ac:spMk id="3" creationId="{CE224644-D675-43A8-AE22-BEC53B976D1B}"/>
          </ac:spMkLst>
        </pc:spChg>
        <pc:spChg chg="mod">
          <ac:chgData name="Ngô Gia Kiệt" userId="691fc2f7-9fea-442b-bbfa-fc5fddd28623" providerId="ADAL" clId="{D158A10E-46B9-4AB7-A931-A831D629D189}" dt="2021-06-13T10:05:31.422" v="11520" actId="1076"/>
          <ac:spMkLst>
            <pc:docMk/>
            <pc:sldMk cId="355216268" sldId="319"/>
            <ac:spMk id="6" creationId="{31577E69-0308-4799-B582-4FB132C556CA}"/>
          </ac:spMkLst>
        </pc:spChg>
        <pc:picChg chg="mod">
          <ac:chgData name="Ngô Gia Kiệt" userId="691fc2f7-9fea-442b-bbfa-fc5fddd28623" providerId="ADAL" clId="{D158A10E-46B9-4AB7-A931-A831D629D189}" dt="2021-06-13T10:05:53.165" v="11524" actId="1076"/>
          <ac:picMkLst>
            <pc:docMk/>
            <pc:sldMk cId="355216268" sldId="319"/>
            <ac:picMk id="2" creationId="{AFEC5A19-A5F3-4B87-8EB5-F34948951D5C}"/>
          </ac:picMkLst>
        </pc:picChg>
        <pc:picChg chg="add mod ord">
          <ac:chgData name="Ngô Gia Kiệt" userId="691fc2f7-9fea-442b-bbfa-fc5fddd28623" providerId="ADAL" clId="{D158A10E-46B9-4AB7-A931-A831D629D189}" dt="2021-06-13T10:05:43.909" v="11522" actId="1076"/>
          <ac:picMkLst>
            <pc:docMk/>
            <pc:sldMk cId="355216268" sldId="319"/>
            <ac:picMk id="5" creationId="{5505DB0E-84E4-4E99-98F2-B4AC86F68561}"/>
          </ac:picMkLst>
        </pc:picChg>
      </pc:sldChg>
      <pc:sldChg chg="addSp delSp modSp new mod modTransition modAnim">
        <pc:chgData name="Ngô Gia Kiệt" userId="691fc2f7-9fea-442b-bbfa-fc5fddd28623" providerId="ADAL" clId="{D158A10E-46B9-4AB7-A931-A831D629D189}" dt="2021-06-17T04:31:15.046" v="16699"/>
        <pc:sldMkLst>
          <pc:docMk/>
          <pc:sldMk cId="3321283485" sldId="320"/>
        </pc:sldMkLst>
        <pc:spChg chg="mod">
          <ac:chgData name="Ngô Gia Kiệt" userId="691fc2f7-9fea-442b-bbfa-fc5fddd28623" providerId="ADAL" clId="{D158A10E-46B9-4AB7-A931-A831D629D189}" dt="2021-06-13T09:53:22.234" v="11303" actId="113"/>
          <ac:spMkLst>
            <pc:docMk/>
            <pc:sldMk cId="3321283485" sldId="320"/>
            <ac:spMk id="2" creationId="{0E31ECCE-53ED-46BD-81BB-6350B3774254}"/>
          </ac:spMkLst>
        </pc:spChg>
        <pc:spChg chg="del">
          <ac:chgData name="Ngô Gia Kiệt" userId="691fc2f7-9fea-442b-bbfa-fc5fddd28623" providerId="ADAL" clId="{D158A10E-46B9-4AB7-A931-A831D629D189}" dt="2021-06-12T09:59:22.737" v="5196" actId="478"/>
          <ac:spMkLst>
            <pc:docMk/>
            <pc:sldMk cId="3321283485" sldId="320"/>
            <ac:spMk id="3" creationId="{A5257524-3C03-4345-92E2-51BFE0937A05}"/>
          </ac:spMkLst>
        </pc:spChg>
        <pc:spChg chg="mod">
          <ac:chgData name="Ngô Gia Kiệt" userId="691fc2f7-9fea-442b-bbfa-fc5fddd28623" providerId="ADAL" clId="{D158A10E-46B9-4AB7-A931-A831D629D189}" dt="2021-06-12T09:59:23.203" v="5197"/>
          <ac:spMkLst>
            <pc:docMk/>
            <pc:sldMk cId="3321283485" sldId="320"/>
            <ac:spMk id="7" creationId="{BD887949-59DE-4198-9063-9BAB65698525}"/>
          </ac:spMkLst>
        </pc:spChg>
        <pc:spChg chg="mod">
          <ac:chgData name="Ngô Gia Kiệt" userId="691fc2f7-9fea-442b-bbfa-fc5fddd28623" providerId="ADAL" clId="{D158A10E-46B9-4AB7-A931-A831D629D189}" dt="2021-06-12T09:59:23.203" v="5197"/>
          <ac:spMkLst>
            <pc:docMk/>
            <pc:sldMk cId="3321283485" sldId="320"/>
            <ac:spMk id="8" creationId="{5A4C8731-A8AC-4B63-AC34-FB08D5925415}"/>
          </ac:spMkLst>
        </pc:spChg>
        <pc:spChg chg="mod">
          <ac:chgData name="Ngô Gia Kiệt" userId="691fc2f7-9fea-442b-bbfa-fc5fddd28623" providerId="ADAL" clId="{D158A10E-46B9-4AB7-A931-A831D629D189}" dt="2021-06-12T09:59:23.203" v="5197"/>
          <ac:spMkLst>
            <pc:docMk/>
            <pc:sldMk cId="3321283485" sldId="320"/>
            <ac:spMk id="9" creationId="{0B0E05B7-F862-4DCC-8D14-7B627030CB31}"/>
          </ac:spMkLst>
        </pc:spChg>
        <pc:spChg chg="mod">
          <ac:chgData name="Ngô Gia Kiệt" userId="691fc2f7-9fea-442b-bbfa-fc5fddd28623" providerId="ADAL" clId="{D158A10E-46B9-4AB7-A931-A831D629D189}" dt="2021-06-12T09:59:23.203" v="5197"/>
          <ac:spMkLst>
            <pc:docMk/>
            <pc:sldMk cId="3321283485" sldId="320"/>
            <ac:spMk id="10" creationId="{54AA1597-F3A0-49FF-BBCA-A36A5E854150}"/>
          </ac:spMkLst>
        </pc:spChg>
        <pc:spChg chg="mod">
          <ac:chgData name="Ngô Gia Kiệt" userId="691fc2f7-9fea-442b-bbfa-fc5fddd28623" providerId="ADAL" clId="{D158A10E-46B9-4AB7-A931-A831D629D189}" dt="2021-06-12T09:59:23.203" v="5197"/>
          <ac:spMkLst>
            <pc:docMk/>
            <pc:sldMk cId="3321283485" sldId="320"/>
            <ac:spMk id="11" creationId="{E6158F87-841B-4132-AECC-AE714CEA74FB}"/>
          </ac:spMkLst>
        </pc:spChg>
        <pc:spChg chg="mod">
          <ac:chgData name="Ngô Gia Kiệt" userId="691fc2f7-9fea-442b-bbfa-fc5fddd28623" providerId="ADAL" clId="{D158A10E-46B9-4AB7-A931-A831D629D189}" dt="2021-06-12T09:59:23.203" v="5197"/>
          <ac:spMkLst>
            <pc:docMk/>
            <pc:sldMk cId="3321283485" sldId="320"/>
            <ac:spMk id="12" creationId="{895337AA-D521-4A6F-865E-38119426F9E7}"/>
          </ac:spMkLst>
        </pc:spChg>
        <pc:spChg chg="add mod">
          <ac:chgData name="Ngô Gia Kiệt" userId="691fc2f7-9fea-442b-bbfa-fc5fddd28623" providerId="ADAL" clId="{D158A10E-46B9-4AB7-A931-A831D629D189}" dt="2021-06-12T10:01:12.257" v="5230" actId="164"/>
          <ac:spMkLst>
            <pc:docMk/>
            <pc:sldMk cId="3321283485" sldId="320"/>
            <ac:spMk id="13" creationId="{B86C74E8-84D7-4D60-B3C1-1ED8F749763C}"/>
          </ac:spMkLst>
        </pc:spChg>
        <pc:spChg chg="add del mod">
          <ac:chgData name="Ngô Gia Kiệt" userId="691fc2f7-9fea-442b-bbfa-fc5fddd28623" providerId="ADAL" clId="{D158A10E-46B9-4AB7-A931-A831D629D189}" dt="2021-06-12T10:00:21.223" v="5220" actId="478"/>
          <ac:spMkLst>
            <pc:docMk/>
            <pc:sldMk cId="3321283485" sldId="320"/>
            <ac:spMk id="14" creationId="{43A83769-49D4-44F7-8317-B0D66B1B782C}"/>
          </ac:spMkLst>
        </pc:spChg>
        <pc:spChg chg="add del mod">
          <ac:chgData name="Ngô Gia Kiệt" userId="691fc2f7-9fea-442b-bbfa-fc5fddd28623" providerId="ADAL" clId="{D158A10E-46B9-4AB7-A931-A831D629D189}" dt="2021-06-12T10:00:22.928" v="5221" actId="478"/>
          <ac:spMkLst>
            <pc:docMk/>
            <pc:sldMk cId="3321283485" sldId="320"/>
            <ac:spMk id="15" creationId="{2DE1D70F-38CE-4BDF-81D5-48E66ADC8567}"/>
          </ac:spMkLst>
        </pc:spChg>
        <pc:spChg chg="add mod">
          <ac:chgData name="Ngô Gia Kiệt" userId="691fc2f7-9fea-442b-bbfa-fc5fddd28623" providerId="ADAL" clId="{D158A10E-46B9-4AB7-A931-A831D629D189}" dt="2021-06-12T10:01:12.257" v="5230" actId="164"/>
          <ac:spMkLst>
            <pc:docMk/>
            <pc:sldMk cId="3321283485" sldId="320"/>
            <ac:spMk id="16" creationId="{0DA286FC-05E5-4A64-A49D-EBD7983D8842}"/>
          </ac:spMkLst>
        </pc:spChg>
        <pc:spChg chg="add mod">
          <ac:chgData name="Ngô Gia Kiệt" userId="691fc2f7-9fea-442b-bbfa-fc5fddd28623" providerId="ADAL" clId="{D158A10E-46B9-4AB7-A931-A831D629D189}" dt="2021-06-12T10:01:12.257" v="5230" actId="164"/>
          <ac:spMkLst>
            <pc:docMk/>
            <pc:sldMk cId="3321283485" sldId="320"/>
            <ac:spMk id="17" creationId="{B523752C-8A18-45D7-BE95-5AE34B0EAFB4}"/>
          </ac:spMkLst>
        </pc:spChg>
        <pc:spChg chg="add mod">
          <ac:chgData name="Ngô Gia Kiệt" userId="691fc2f7-9fea-442b-bbfa-fc5fddd28623" providerId="ADAL" clId="{D158A10E-46B9-4AB7-A931-A831D629D189}" dt="2021-06-17T03:57:42.355" v="16599" actId="20577"/>
          <ac:spMkLst>
            <pc:docMk/>
            <pc:sldMk cId="3321283485" sldId="320"/>
            <ac:spMk id="19" creationId="{222DC920-8B96-4A6A-9B59-04F0098EE464}"/>
          </ac:spMkLst>
        </pc:spChg>
        <pc:spChg chg="add del mod">
          <ac:chgData name="Ngô Gia Kiệt" userId="691fc2f7-9fea-442b-bbfa-fc5fddd28623" providerId="ADAL" clId="{D158A10E-46B9-4AB7-A931-A831D629D189}" dt="2021-06-12T15:02:34.328" v="5892" actId="478"/>
          <ac:spMkLst>
            <pc:docMk/>
            <pc:sldMk cId="3321283485" sldId="320"/>
            <ac:spMk id="20" creationId="{B46DA42C-C87E-4E3D-8110-3A3FD8396E7D}"/>
          </ac:spMkLst>
        </pc:spChg>
        <pc:spChg chg="mod">
          <ac:chgData name="Ngô Gia Kiệt" userId="691fc2f7-9fea-442b-bbfa-fc5fddd28623" providerId="ADAL" clId="{D158A10E-46B9-4AB7-A931-A831D629D189}" dt="2021-06-12T17:30:27.580" v="8768" actId="1076"/>
          <ac:spMkLst>
            <pc:docMk/>
            <pc:sldMk cId="3321283485" sldId="320"/>
            <ac:spMk id="22" creationId="{8F5472DC-2163-404A-8B48-59FE39F62009}"/>
          </ac:spMkLst>
        </pc:spChg>
        <pc:spChg chg="mod">
          <ac:chgData name="Ngô Gia Kiệt" userId="691fc2f7-9fea-442b-bbfa-fc5fddd28623" providerId="ADAL" clId="{D158A10E-46B9-4AB7-A931-A831D629D189}" dt="2021-06-12T17:30:27.580" v="8768" actId="1076"/>
          <ac:spMkLst>
            <pc:docMk/>
            <pc:sldMk cId="3321283485" sldId="320"/>
            <ac:spMk id="23" creationId="{734E12B0-7EF9-423A-A69E-1854935F4C88}"/>
          </ac:spMkLst>
        </pc:spChg>
        <pc:spChg chg="mod">
          <ac:chgData name="Ngô Gia Kiệt" userId="691fc2f7-9fea-442b-bbfa-fc5fddd28623" providerId="ADAL" clId="{D158A10E-46B9-4AB7-A931-A831D629D189}" dt="2021-06-12T17:30:27.580" v="8768" actId="1076"/>
          <ac:spMkLst>
            <pc:docMk/>
            <pc:sldMk cId="3321283485" sldId="320"/>
            <ac:spMk id="24" creationId="{8C4F7275-E695-4DFC-A518-77BC76E787EA}"/>
          </ac:spMkLst>
        </pc:spChg>
        <pc:spChg chg="mod">
          <ac:chgData name="Ngô Gia Kiệt" userId="691fc2f7-9fea-442b-bbfa-fc5fddd28623" providerId="ADAL" clId="{D158A10E-46B9-4AB7-A931-A831D629D189}" dt="2021-06-12T17:30:27.580" v="8768" actId="1076"/>
          <ac:spMkLst>
            <pc:docMk/>
            <pc:sldMk cId="3321283485" sldId="320"/>
            <ac:spMk id="25" creationId="{D7A3EBE0-592C-476F-B2DC-920B05A4A8BA}"/>
          </ac:spMkLst>
        </pc:spChg>
        <pc:spChg chg="mod">
          <ac:chgData name="Ngô Gia Kiệt" userId="691fc2f7-9fea-442b-bbfa-fc5fddd28623" providerId="ADAL" clId="{D158A10E-46B9-4AB7-A931-A831D629D189}" dt="2021-06-12T17:30:27.580" v="8768" actId="1076"/>
          <ac:spMkLst>
            <pc:docMk/>
            <pc:sldMk cId="3321283485" sldId="320"/>
            <ac:spMk id="26" creationId="{787C53CC-2AC4-447A-9202-4764A71DFB8A}"/>
          </ac:spMkLst>
        </pc:spChg>
        <pc:spChg chg="mod">
          <ac:chgData name="Ngô Gia Kiệt" userId="691fc2f7-9fea-442b-bbfa-fc5fddd28623" providerId="ADAL" clId="{D158A10E-46B9-4AB7-A931-A831D629D189}" dt="2021-06-12T17:30:27.580" v="8768" actId="1076"/>
          <ac:spMkLst>
            <pc:docMk/>
            <pc:sldMk cId="3321283485" sldId="320"/>
            <ac:spMk id="27" creationId="{96868274-667A-47BB-8DA4-5ED137E80439}"/>
          </ac:spMkLst>
        </pc:spChg>
        <pc:spChg chg="mod">
          <ac:chgData name="Ngô Gia Kiệt" userId="691fc2f7-9fea-442b-bbfa-fc5fddd28623" providerId="ADAL" clId="{D158A10E-46B9-4AB7-A931-A831D629D189}" dt="2021-06-12T17:30:27.580" v="8768" actId="1076"/>
          <ac:spMkLst>
            <pc:docMk/>
            <pc:sldMk cId="3321283485" sldId="320"/>
            <ac:spMk id="28" creationId="{523BF7C6-5857-4EDF-BA0D-060070C247CE}"/>
          </ac:spMkLst>
        </pc:spChg>
        <pc:spChg chg="mod">
          <ac:chgData name="Ngô Gia Kiệt" userId="691fc2f7-9fea-442b-bbfa-fc5fddd28623" providerId="ADAL" clId="{D158A10E-46B9-4AB7-A931-A831D629D189}" dt="2021-06-12T17:30:27.580" v="8768" actId="1076"/>
          <ac:spMkLst>
            <pc:docMk/>
            <pc:sldMk cId="3321283485" sldId="320"/>
            <ac:spMk id="29" creationId="{FC965D83-F306-4718-A5BC-E77355936092}"/>
          </ac:spMkLst>
        </pc:spChg>
        <pc:spChg chg="mod">
          <ac:chgData name="Ngô Gia Kiệt" userId="691fc2f7-9fea-442b-bbfa-fc5fddd28623" providerId="ADAL" clId="{D158A10E-46B9-4AB7-A931-A831D629D189}" dt="2021-06-12T17:30:27.580" v="8768" actId="1076"/>
          <ac:spMkLst>
            <pc:docMk/>
            <pc:sldMk cId="3321283485" sldId="320"/>
            <ac:spMk id="30" creationId="{1D5330B4-DE5A-484F-B3BD-29B1D5F2F242}"/>
          </ac:spMkLst>
        </pc:spChg>
        <pc:spChg chg="mod">
          <ac:chgData name="Ngô Gia Kiệt" userId="691fc2f7-9fea-442b-bbfa-fc5fddd28623" providerId="ADAL" clId="{D158A10E-46B9-4AB7-A931-A831D629D189}" dt="2021-06-12T17:30:27.580" v="8768" actId="1076"/>
          <ac:spMkLst>
            <pc:docMk/>
            <pc:sldMk cId="3321283485" sldId="320"/>
            <ac:spMk id="31" creationId="{5D191BD3-AD7E-4F5F-BDF3-CD231BF70668}"/>
          </ac:spMkLst>
        </pc:spChg>
        <pc:spChg chg="mod">
          <ac:chgData name="Ngô Gia Kiệt" userId="691fc2f7-9fea-442b-bbfa-fc5fddd28623" providerId="ADAL" clId="{D158A10E-46B9-4AB7-A931-A831D629D189}" dt="2021-06-12T17:30:27.580" v="8768" actId="1076"/>
          <ac:spMkLst>
            <pc:docMk/>
            <pc:sldMk cId="3321283485" sldId="320"/>
            <ac:spMk id="32" creationId="{DED2C98E-76B1-4039-A8BA-6DBEF94EC373}"/>
          </ac:spMkLst>
        </pc:spChg>
        <pc:spChg chg="mod">
          <ac:chgData name="Ngô Gia Kiệt" userId="691fc2f7-9fea-442b-bbfa-fc5fddd28623" providerId="ADAL" clId="{D158A10E-46B9-4AB7-A931-A831D629D189}" dt="2021-06-12T17:30:27.580" v="8768" actId="1076"/>
          <ac:spMkLst>
            <pc:docMk/>
            <pc:sldMk cId="3321283485" sldId="320"/>
            <ac:spMk id="33" creationId="{43CFA4B1-51F7-4E6E-B11E-F5FB872F2147}"/>
          </ac:spMkLst>
        </pc:spChg>
        <pc:spChg chg="mod">
          <ac:chgData name="Ngô Gia Kiệt" userId="691fc2f7-9fea-442b-bbfa-fc5fddd28623" providerId="ADAL" clId="{D158A10E-46B9-4AB7-A931-A831D629D189}" dt="2021-06-12T17:30:27.580" v="8768" actId="1076"/>
          <ac:spMkLst>
            <pc:docMk/>
            <pc:sldMk cId="3321283485" sldId="320"/>
            <ac:spMk id="34" creationId="{1D2D7781-DA64-4515-AC3E-2548206523D4}"/>
          </ac:spMkLst>
        </pc:spChg>
        <pc:spChg chg="mod">
          <ac:chgData name="Ngô Gia Kiệt" userId="691fc2f7-9fea-442b-bbfa-fc5fddd28623" providerId="ADAL" clId="{D158A10E-46B9-4AB7-A931-A831D629D189}" dt="2021-06-12T17:30:27.580" v="8768" actId="1076"/>
          <ac:spMkLst>
            <pc:docMk/>
            <pc:sldMk cId="3321283485" sldId="320"/>
            <ac:spMk id="35" creationId="{6EEF8E00-8E61-4BA3-875B-420B6E27AEEE}"/>
          </ac:spMkLst>
        </pc:spChg>
        <pc:spChg chg="mod">
          <ac:chgData name="Ngô Gia Kiệt" userId="691fc2f7-9fea-442b-bbfa-fc5fddd28623" providerId="ADAL" clId="{D158A10E-46B9-4AB7-A931-A831D629D189}" dt="2021-06-12T17:30:27.580" v="8768" actId="1076"/>
          <ac:spMkLst>
            <pc:docMk/>
            <pc:sldMk cId="3321283485" sldId="320"/>
            <ac:spMk id="36" creationId="{449DD7BD-6946-41B0-ABE3-8D9C3CED50EE}"/>
          </ac:spMkLst>
        </pc:spChg>
        <pc:spChg chg="mod">
          <ac:chgData name="Ngô Gia Kiệt" userId="691fc2f7-9fea-442b-bbfa-fc5fddd28623" providerId="ADAL" clId="{D158A10E-46B9-4AB7-A931-A831D629D189}" dt="2021-06-12T17:30:27.580" v="8768" actId="1076"/>
          <ac:spMkLst>
            <pc:docMk/>
            <pc:sldMk cId="3321283485" sldId="320"/>
            <ac:spMk id="37" creationId="{62BAE2C4-51AA-4B3A-9826-09B2225D7841}"/>
          </ac:spMkLst>
        </pc:spChg>
        <pc:spChg chg="mod">
          <ac:chgData name="Ngô Gia Kiệt" userId="691fc2f7-9fea-442b-bbfa-fc5fddd28623" providerId="ADAL" clId="{D158A10E-46B9-4AB7-A931-A831D629D189}" dt="2021-06-12T17:30:27.580" v="8768" actId="1076"/>
          <ac:spMkLst>
            <pc:docMk/>
            <pc:sldMk cId="3321283485" sldId="320"/>
            <ac:spMk id="38" creationId="{189300C4-162C-4FF7-915B-1712D48E1D8E}"/>
          </ac:spMkLst>
        </pc:spChg>
        <pc:spChg chg="add mod">
          <ac:chgData name="Ngô Gia Kiệt" userId="691fc2f7-9fea-442b-bbfa-fc5fddd28623" providerId="ADAL" clId="{D158A10E-46B9-4AB7-A931-A831D629D189}" dt="2021-06-12T17:30:20.060" v="8767" actId="1076"/>
          <ac:spMkLst>
            <pc:docMk/>
            <pc:sldMk cId="3321283485" sldId="320"/>
            <ac:spMk id="39" creationId="{7D6851D2-4900-477C-B0FF-D65E8AB3080D}"/>
          </ac:spMkLst>
        </pc:spChg>
        <pc:grpChg chg="add mod">
          <ac:chgData name="Ngô Gia Kiệt" userId="691fc2f7-9fea-442b-bbfa-fc5fddd28623" providerId="ADAL" clId="{D158A10E-46B9-4AB7-A931-A831D629D189}" dt="2021-06-12T10:01:12.257" v="5230" actId="164"/>
          <ac:grpSpMkLst>
            <pc:docMk/>
            <pc:sldMk cId="3321283485" sldId="320"/>
            <ac:grpSpMk id="4" creationId="{82CD66C6-4862-4525-A03D-562EAE62DD30}"/>
          </ac:grpSpMkLst>
        </pc:grpChg>
        <pc:grpChg chg="mod">
          <ac:chgData name="Ngô Gia Kiệt" userId="691fc2f7-9fea-442b-bbfa-fc5fddd28623" providerId="ADAL" clId="{D158A10E-46B9-4AB7-A931-A831D629D189}" dt="2021-06-12T09:59:23.203" v="5197"/>
          <ac:grpSpMkLst>
            <pc:docMk/>
            <pc:sldMk cId="3321283485" sldId="320"/>
            <ac:grpSpMk id="5" creationId="{60EB8D62-86BC-4E01-BBA5-D0B5D795477F}"/>
          </ac:grpSpMkLst>
        </pc:grpChg>
        <pc:grpChg chg="mod">
          <ac:chgData name="Ngô Gia Kiệt" userId="691fc2f7-9fea-442b-bbfa-fc5fddd28623" providerId="ADAL" clId="{D158A10E-46B9-4AB7-A931-A831D629D189}" dt="2021-06-12T09:59:23.203" v="5197"/>
          <ac:grpSpMkLst>
            <pc:docMk/>
            <pc:sldMk cId="3321283485" sldId="320"/>
            <ac:grpSpMk id="6" creationId="{126683ED-70FD-4892-AAE8-21B48DAF17A3}"/>
          </ac:grpSpMkLst>
        </pc:grpChg>
        <pc:grpChg chg="add del mod">
          <ac:chgData name="Ngô Gia Kiệt" userId="691fc2f7-9fea-442b-bbfa-fc5fddd28623" providerId="ADAL" clId="{D158A10E-46B9-4AB7-A931-A831D629D189}" dt="2021-06-12T10:06:10.897" v="5282" actId="478"/>
          <ac:grpSpMkLst>
            <pc:docMk/>
            <pc:sldMk cId="3321283485" sldId="320"/>
            <ac:grpSpMk id="18" creationId="{60E630A7-849A-4327-8960-605CB5911E88}"/>
          </ac:grpSpMkLst>
        </pc:grpChg>
        <pc:grpChg chg="add mod">
          <ac:chgData name="Ngô Gia Kiệt" userId="691fc2f7-9fea-442b-bbfa-fc5fddd28623" providerId="ADAL" clId="{D158A10E-46B9-4AB7-A931-A831D629D189}" dt="2021-06-12T17:30:27.580" v="8768" actId="1076"/>
          <ac:grpSpMkLst>
            <pc:docMk/>
            <pc:sldMk cId="3321283485" sldId="320"/>
            <ac:grpSpMk id="21" creationId="{192395AE-6D3E-442C-9C62-BBC51EBA6C7B}"/>
          </ac:grpSpMkLst>
        </pc:grpChg>
      </pc:sldChg>
      <pc:sldChg chg="modSp add del mod ord">
        <pc:chgData name="Ngô Gia Kiệt" userId="691fc2f7-9fea-442b-bbfa-fc5fddd28623" providerId="ADAL" clId="{D158A10E-46B9-4AB7-A931-A831D629D189}" dt="2021-06-12T09:27:07.569" v="4237" actId="47"/>
        <pc:sldMkLst>
          <pc:docMk/>
          <pc:sldMk cId="3740918471" sldId="320"/>
        </pc:sldMkLst>
        <pc:spChg chg="mod">
          <ac:chgData name="Ngô Gia Kiệt" userId="691fc2f7-9fea-442b-bbfa-fc5fddd28623" providerId="ADAL" clId="{D158A10E-46B9-4AB7-A931-A831D629D189}" dt="2021-06-12T09:25:52.880" v="4217" actId="20577"/>
          <ac:spMkLst>
            <pc:docMk/>
            <pc:sldMk cId="3740918471" sldId="320"/>
            <ac:spMk id="3" creationId="{CE224644-D675-43A8-AE22-BEC53B976D1B}"/>
          </ac:spMkLst>
        </pc:spChg>
        <pc:spChg chg="mod">
          <ac:chgData name="Ngô Gia Kiệt" userId="691fc2f7-9fea-442b-bbfa-fc5fddd28623" providerId="ADAL" clId="{D158A10E-46B9-4AB7-A931-A831D629D189}" dt="2021-06-12T09:17:29.787" v="4166" actId="255"/>
          <ac:spMkLst>
            <pc:docMk/>
            <pc:sldMk cId="3740918471" sldId="320"/>
            <ac:spMk id="5" creationId="{9091301D-FF02-4265-B049-63AB73348C38}"/>
          </ac:spMkLst>
        </pc:spChg>
        <pc:picChg chg="mod">
          <ac:chgData name="Ngô Gia Kiệt" userId="691fc2f7-9fea-442b-bbfa-fc5fddd28623" providerId="ADAL" clId="{D158A10E-46B9-4AB7-A931-A831D629D189}" dt="2021-06-12T09:26:52.278" v="4233" actId="1076"/>
          <ac:picMkLst>
            <pc:docMk/>
            <pc:sldMk cId="3740918471" sldId="320"/>
            <ac:picMk id="7" creationId="{828474DD-22CD-4B38-BD75-28A2664754BE}"/>
          </ac:picMkLst>
        </pc:picChg>
      </pc:sldChg>
      <pc:sldChg chg="add del">
        <pc:chgData name="Ngô Gia Kiệt" userId="691fc2f7-9fea-442b-bbfa-fc5fddd28623" providerId="ADAL" clId="{D158A10E-46B9-4AB7-A931-A831D629D189}" dt="2021-06-17T03:45:10.588" v="16471" actId="47"/>
        <pc:sldMkLst>
          <pc:docMk/>
          <pc:sldMk cId="316491939" sldId="321"/>
        </pc:sldMkLst>
      </pc:sldChg>
      <pc:sldChg chg="addSp modSp add mod modTransition addAnim delAnim modAnim">
        <pc:chgData name="Ngô Gia Kiệt" userId="691fc2f7-9fea-442b-bbfa-fc5fddd28623" providerId="ADAL" clId="{D158A10E-46B9-4AB7-A931-A831D629D189}" dt="2021-06-19T04:46:58.937" v="17033" actId="20578"/>
        <pc:sldMkLst>
          <pc:docMk/>
          <pc:sldMk cId="4120798196" sldId="322"/>
        </pc:sldMkLst>
        <pc:spChg chg="mod">
          <ac:chgData name="Ngô Gia Kiệt" userId="691fc2f7-9fea-442b-bbfa-fc5fddd28623" providerId="ADAL" clId="{D158A10E-46B9-4AB7-A931-A831D629D189}" dt="2021-06-13T09:53:32.817" v="11305" actId="113"/>
          <ac:spMkLst>
            <pc:docMk/>
            <pc:sldMk cId="4120798196" sldId="322"/>
            <ac:spMk id="3" creationId="{FEC0763F-9695-441A-AF5D-8713BC29E10C}"/>
          </ac:spMkLst>
        </pc:spChg>
        <pc:spChg chg="add mod">
          <ac:chgData name="Ngô Gia Kiệt" userId="691fc2f7-9fea-442b-bbfa-fc5fddd28623" providerId="ADAL" clId="{D158A10E-46B9-4AB7-A931-A831D629D189}" dt="2021-06-12T16:59:45.118" v="7691" actId="1076"/>
          <ac:spMkLst>
            <pc:docMk/>
            <pc:sldMk cId="4120798196" sldId="322"/>
            <ac:spMk id="4" creationId="{51C683A7-9A96-4144-BF7B-4C0DD15F02CA}"/>
          </ac:spMkLst>
        </pc:spChg>
        <pc:spChg chg="mod">
          <ac:chgData name="Ngô Gia Kiệt" userId="691fc2f7-9fea-442b-bbfa-fc5fddd28623" providerId="ADAL" clId="{D158A10E-46B9-4AB7-A931-A831D629D189}" dt="2021-06-19T04:46:58.937" v="17033" actId="20578"/>
          <ac:spMkLst>
            <pc:docMk/>
            <pc:sldMk cId="4120798196" sldId="322"/>
            <ac:spMk id="36" creationId="{41DE5C19-686F-40B3-B557-84343EE2566B}"/>
          </ac:spMkLst>
        </pc:spChg>
      </pc:sldChg>
      <pc:sldChg chg="add del">
        <pc:chgData name="Ngô Gia Kiệt" userId="691fc2f7-9fea-442b-bbfa-fc5fddd28623" providerId="ADAL" clId="{D158A10E-46B9-4AB7-A931-A831D629D189}" dt="2021-06-17T03:45:07.953" v="16460" actId="47"/>
        <pc:sldMkLst>
          <pc:docMk/>
          <pc:sldMk cId="3159958921" sldId="323"/>
        </pc:sldMkLst>
      </pc:sldChg>
      <pc:sldChg chg="modSp add mod ord modTransition">
        <pc:chgData name="Ngô Gia Kiệt" userId="691fc2f7-9fea-442b-bbfa-fc5fddd28623" providerId="ADAL" clId="{D158A10E-46B9-4AB7-A931-A831D629D189}" dt="2021-06-17T03:51:34.512" v="16549"/>
        <pc:sldMkLst>
          <pc:docMk/>
          <pc:sldMk cId="2695153126" sldId="324"/>
        </pc:sldMkLst>
        <pc:spChg chg="mod">
          <ac:chgData name="Ngô Gia Kiệt" userId="691fc2f7-9fea-442b-bbfa-fc5fddd28623" providerId="ADAL" clId="{D158A10E-46B9-4AB7-A931-A831D629D189}" dt="2021-06-13T09:53:04.369" v="11299" actId="113"/>
          <ac:spMkLst>
            <pc:docMk/>
            <pc:sldMk cId="2695153126" sldId="324"/>
            <ac:spMk id="2806" creationId="{00000000-0000-0000-0000-000000000000}"/>
          </ac:spMkLst>
        </pc:spChg>
      </pc:sldChg>
      <pc:sldChg chg="modSp add del mod modNotesTx">
        <pc:chgData name="Ngô Gia Kiệt" userId="691fc2f7-9fea-442b-bbfa-fc5fddd28623" providerId="ADAL" clId="{D158A10E-46B9-4AB7-A931-A831D629D189}" dt="2021-06-12T15:47:49.913" v="6473" actId="47"/>
        <pc:sldMkLst>
          <pc:docMk/>
          <pc:sldMk cId="2791005696" sldId="324"/>
        </pc:sldMkLst>
        <pc:spChg chg="mod">
          <ac:chgData name="Ngô Gia Kiệt" userId="691fc2f7-9fea-442b-bbfa-fc5fddd28623" providerId="ADAL" clId="{D158A10E-46B9-4AB7-A931-A831D629D189}" dt="2021-06-12T15:42:26.755" v="6382" actId="20577"/>
          <ac:spMkLst>
            <pc:docMk/>
            <pc:sldMk cId="2791005696" sldId="324"/>
            <ac:spMk id="5" creationId="{6B7C3E57-2152-4766-BB21-D2E949952C22}"/>
          </ac:spMkLst>
        </pc:spChg>
        <pc:spChg chg="mod">
          <ac:chgData name="Ngô Gia Kiệt" userId="691fc2f7-9fea-442b-bbfa-fc5fddd28623" providerId="ADAL" clId="{D158A10E-46B9-4AB7-A931-A831D629D189}" dt="2021-06-12T15:45:27.185" v="6416" actId="20577"/>
          <ac:spMkLst>
            <pc:docMk/>
            <pc:sldMk cId="2791005696" sldId="324"/>
            <ac:spMk id="31" creationId="{09D8DF9D-2546-4345-A103-C4DC76F8E07F}"/>
          </ac:spMkLst>
        </pc:spChg>
      </pc:sldChg>
      <pc:sldChg chg="modSp add del mod ord">
        <pc:chgData name="Ngô Gia Kiệt" userId="691fc2f7-9fea-442b-bbfa-fc5fddd28623" providerId="ADAL" clId="{D158A10E-46B9-4AB7-A931-A831D629D189}" dt="2021-06-12T16:07:48.174" v="6656" actId="47"/>
        <pc:sldMkLst>
          <pc:docMk/>
          <pc:sldMk cId="2931894797" sldId="324"/>
        </pc:sldMkLst>
        <pc:spChg chg="mod">
          <ac:chgData name="Ngô Gia Kiệt" userId="691fc2f7-9fea-442b-bbfa-fc5fddd28623" providerId="ADAL" clId="{D158A10E-46B9-4AB7-A931-A831D629D189}" dt="2021-06-12T15:55:45.975" v="6580" actId="20577"/>
          <ac:spMkLst>
            <pc:docMk/>
            <pc:sldMk cId="2931894797" sldId="324"/>
            <ac:spMk id="2806" creationId="{00000000-0000-0000-0000-000000000000}"/>
          </ac:spMkLst>
        </pc:spChg>
      </pc:sldChg>
      <pc:sldChg chg="addSp delSp modSp add mod ord modTransition modAnim modNotesTx">
        <pc:chgData name="Ngô Gia Kiệt" userId="691fc2f7-9fea-442b-bbfa-fc5fddd28623" providerId="ADAL" clId="{D158A10E-46B9-4AB7-A931-A831D629D189}" dt="2021-06-17T04:04:16.704" v="16638"/>
        <pc:sldMkLst>
          <pc:docMk/>
          <pc:sldMk cId="629992756" sldId="325"/>
        </pc:sldMkLst>
        <pc:spChg chg="add mod">
          <ac:chgData name="Ngô Gia Kiệt" userId="691fc2f7-9fea-442b-bbfa-fc5fddd28623" providerId="ADAL" clId="{D158A10E-46B9-4AB7-A931-A831D629D189}" dt="2021-06-13T09:52:37.646" v="11295" actId="113"/>
          <ac:spMkLst>
            <pc:docMk/>
            <pc:sldMk cId="629992756" sldId="325"/>
            <ac:spMk id="3" creationId="{280DE9A2-9344-4960-A0FE-F7C44932FD2C}"/>
          </ac:spMkLst>
        </pc:spChg>
        <pc:spChg chg="add del mod">
          <ac:chgData name="Ngô Gia Kiệt" userId="691fc2f7-9fea-442b-bbfa-fc5fddd28623" providerId="ADAL" clId="{D158A10E-46B9-4AB7-A931-A831D629D189}" dt="2021-06-12T16:53:15.149" v="7593" actId="478"/>
          <ac:spMkLst>
            <pc:docMk/>
            <pc:sldMk cId="629992756" sldId="325"/>
            <ac:spMk id="5" creationId="{2413C0ED-0C6F-4C85-A351-98EC43F4641C}"/>
          </ac:spMkLst>
        </pc:spChg>
        <pc:spChg chg="add mod">
          <ac:chgData name="Ngô Gia Kiệt" userId="691fc2f7-9fea-442b-bbfa-fc5fddd28623" providerId="ADAL" clId="{D158A10E-46B9-4AB7-A931-A831D629D189}" dt="2021-06-17T04:03:44.933" v="16634" actId="14100"/>
          <ac:spMkLst>
            <pc:docMk/>
            <pc:sldMk cId="629992756" sldId="325"/>
            <ac:spMk id="7" creationId="{751AA5FA-25CD-4242-8456-51553FE6CA0A}"/>
          </ac:spMkLst>
        </pc:spChg>
        <pc:spChg chg="add del mod">
          <ac:chgData name="Ngô Gia Kiệt" userId="691fc2f7-9fea-442b-bbfa-fc5fddd28623" providerId="ADAL" clId="{D158A10E-46B9-4AB7-A931-A831D629D189}" dt="2021-06-12T16:51:14.107" v="7511" actId="478"/>
          <ac:spMkLst>
            <pc:docMk/>
            <pc:sldMk cId="629992756" sldId="325"/>
            <ac:spMk id="9" creationId="{6B2FEAD9-540E-4ADF-B673-55724CB6A497}"/>
          </ac:spMkLst>
        </pc:spChg>
        <pc:spChg chg="add del mod">
          <ac:chgData name="Ngô Gia Kiệt" userId="691fc2f7-9fea-442b-bbfa-fc5fddd28623" providerId="ADAL" clId="{D158A10E-46B9-4AB7-A931-A831D629D189}" dt="2021-06-12T16:53:13.003" v="7592" actId="478"/>
          <ac:spMkLst>
            <pc:docMk/>
            <pc:sldMk cId="629992756" sldId="325"/>
            <ac:spMk id="11" creationId="{0412C575-0212-4A33-9CAE-47C422C36CA9}"/>
          </ac:spMkLst>
        </pc:spChg>
        <pc:spChg chg="add del mod">
          <ac:chgData name="Ngô Gia Kiệt" userId="691fc2f7-9fea-442b-bbfa-fc5fddd28623" providerId="ADAL" clId="{D158A10E-46B9-4AB7-A931-A831D629D189}" dt="2021-06-12T16:51:16.410" v="7512" actId="478"/>
          <ac:spMkLst>
            <pc:docMk/>
            <pc:sldMk cId="629992756" sldId="325"/>
            <ac:spMk id="13" creationId="{DF21B614-01B1-4514-98AE-A29240501680}"/>
          </ac:spMkLst>
        </pc:spChg>
        <pc:spChg chg="add mod">
          <ac:chgData name="Ngô Gia Kiệt" userId="691fc2f7-9fea-442b-bbfa-fc5fddd28623" providerId="ADAL" clId="{D158A10E-46B9-4AB7-A931-A831D629D189}" dt="2021-06-17T04:03:12.040" v="16630" actId="164"/>
          <ac:spMkLst>
            <pc:docMk/>
            <pc:sldMk cId="629992756" sldId="325"/>
            <ac:spMk id="15" creationId="{25598D0F-265B-4732-BA17-F33079B207B1}"/>
          </ac:spMkLst>
        </pc:spChg>
        <pc:spChg chg="add del mod">
          <ac:chgData name="Ngô Gia Kiệt" userId="691fc2f7-9fea-442b-bbfa-fc5fddd28623" providerId="ADAL" clId="{D158A10E-46B9-4AB7-A931-A831D629D189}" dt="2021-06-12T16:53:16.782" v="7594" actId="478"/>
          <ac:spMkLst>
            <pc:docMk/>
            <pc:sldMk cId="629992756" sldId="325"/>
            <ac:spMk id="15" creationId="{6C878218-1859-4CA0-ABD4-936CB92B7196}"/>
          </ac:spMkLst>
        </pc:spChg>
        <pc:spChg chg="add del mod">
          <ac:chgData name="Ngô Gia Kiệt" userId="691fc2f7-9fea-442b-bbfa-fc5fddd28623" providerId="ADAL" clId="{D158A10E-46B9-4AB7-A931-A831D629D189}" dt="2021-06-12T16:50:00.513" v="7367" actId="478"/>
          <ac:spMkLst>
            <pc:docMk/>
            <pc:sldMk cId="629992756" sldId="325"/>
            <ac:spMk id="17" creationId="{E4ED8728-2746-46B3-A84F-F1588BA19F0E}"/>
          </ac:spMkLst>
        </pc:spChg>
        <pc:spChg chg="add del mod">
          <ac:chgData name="Ngô Gia Kiệt" userId="691fc2f7-9fea-442b-bbfa-fc5fddd28623" providerId="ADAL" clId="{D158A10E-46B9-4AB7-A931-A831D629D189}" dt="2021-06-12T16:51:12.687" v="7510" actId="478"/>
          <ac:spMkLst>
            <pc:docMk/>
            <pc:sldMk cId="629992756" sldId="325"/>
            <ac:spMk id="19" creationId="{528DC652-BF5C-4572-959E-D69FE52861EA}"/>
          </ac:spMkLst>
        </pc:spChg>
        <pc:spChg chg="add del mod">
          <ac:chgData name="Ngô Gia Kiệt" userId="691fc2f7-9fea-442b-bbfa-fc5fddd28623" providerId="ADAL" clId="{D158A10E-46B9-4AB7-A931-A831D629D189}" dt="2021-06-12T16:49:59.325" v="7366" actId="478"/>
          <ac:spMkLst>
            <pc:docMk/>
            <pc:sldMk cId="629992756" sldId="325"/>
            <ac:spMk id="21" creationId="{227B728E-9DA6-47F9-BCA1-711F27E26BE5}"/>
          </ac:spMkLst>
        </pc:spChg>
        <pc:spChg chg="mod topLvl">
          <ac:chgData name="Ngô Gia Kiệt" userId="691fc2f7-9fea-442b-bbfa-fc5fddd28623" providerId="ADAL" clId="{D158A10E-46B9-4AB7-A931-A831D629D189}" dt="2021-06-12T16:55:07.403" v="7605" actId="165"/>
          <ac:spMkLst>
            <pc:docMk/>
            <pc:sldMk cId="629992756" sldId="325"/>
            <ac:spMk id="65" creationId="{7C0B815F-3D73-4C90-A6C9-52013390A6BA}"/>
          </ac:spMkLst>
        </pc:spChg>
        <pc:spChg chg="mod topLvl">
          <ac:chgData name="Ngô Gia Kiệt" userId="691fc2f7-9fea-442b-bbfa-fc5fddd28623" providerId="ADAL" clId="{D158A10E-46B9-4AB7-A931-A831D629D189}" dt="2021-06-12T16:55:07.403" v="7605" actId="165"/>
          <ac:spMkLst>
            <pc:docMk/>
            <pc:sldMk cId="629992756" sldId="325"/>
            <ac:spMk id="66" creationId="{7261B827-278A-4F0E-83A2-147DAEF1428A}"/>
          </ac:spMkLst>
        </pc:spChg>
        <pc:spChg chg="mod topLvl">
          <ac:chgData name="Ngô Gia Kiệt" userId="691fc2f7-9fea-442b-bbfa-fc5fddd28623" providerId="ADAL" clId="{D158A10E-46B9-4AB7-A931-A831D629D189}" dt="2021-06-12T16:55:07.403" v="7605" actId="165"/>
          <ac:spMkLst>
            <pc:docMk/>
            <pc:sldMk cId="629992756" sldId="325"/>
            <ac:spMk id="67" creationId="{A50986CE-7366-43ED-A593-A9BBEFD0CD05}"/>
          </ac:spMkLst>
        </pc:spChg>
        <pc:spChg chg="mod topLvl">
          <ac:chgData name="Ngô Gia Kiệt" userId="691fc2f7-9fea-442b-bbfa-fc5fddd28623" providerId="ADAL" clId="{D158A10E-46B9-4AB7-A931-A831D629D189}" dt="2021-06-12T16:55:07.403" v="7605" actId="165"/>
          <ac:spMkLst>
            <pc:docMk/>
            <pc:sldMk cId="629992756" sldId="325"/>
            <ac:spMk id="68" creationId="{94BA397C-A3EA-49C2-A2DE-C86B1DFA1D55}"/>
          </ac:spMkLst>
        </pc:spChg>
        <pc:spChg chg="mod topLvl">
          <ac:chgData name="Ngô Gia Kiệt" userId="691fc2f7-9fea-442b-bbfa-fc5fddd28623" providerId="ADAL" clId="{D158A10E-46B9-4AB7-A931-A831D629D189}" dt="2021-06-12T16:55:07.403" v="7605" actId="165"/>
          <ac:spMkLst>
            <pc:docMk/>
            <pc:sldMk cId="629992756" sldId="325"/>
            <ac:spMk id="69" creationId="{BBC4CAB6-F231-4FCB-AD1B-7EFE32996952}"/>
          </ac:spMkLst>
        </pc:spChg>
        <pc:spChg chg="mod topLvl">
          <ac:chgData name="Ngô Gia Kiệt" userId="691fc2f7-9fea-442b-bbfa-fc5fddd28623" providerId="ADAL" clId="{D158A10E-46B9-4AB7-A931-A831D629D189}" dt="2021-06-12T16:55:07.403" v="7605" actId="165"/>
          <ac:spMkLst>
            <pc:docMk/>
            <pc:sldMk cId="629992756" sldId="325"/>
            <ac:spMk id="70" creationId="{711D68AA-9B22-4F0C-9570-F754CB670B22}"/>
          </ac:spMkLst>
        </pc:spChg>
        <pc:spChg chg="mod">
          <ac:chgData name="Ngô Gia Kiệt" userId="691fc2f7-9fea-442b-bbfa-fc5fddd28623" providerId="ADAL" clId="{D158A10E-46B9-4AB7-A931-A831D629D189}" dt="2021-06-12T16:53:51.170" v="7597"/>
          <ac:spMkLst>
            <pc:docMk/>
            <pc:sldMk cId="629992756" sldId="325"/>
            <ac:spMk id="72" creationId="{6FB0CEB3-A2F3-427A-B6D7-B4618990F986}"/>
          </ac:spMkLst>
        </pc:spChg>
        <pc:spChg chg="mod">
          <ac:chgData name="Ngô Gia Kiệt" userId="691fc2f7-9fea-442b-bbfa-fc5fddd28623" providerId="ADAL" clId="{D158A10E-46B9-4AB7-A931-A831D629D189}" dt="2021-06-12T16:53:51.170" v="7597"/>
          <ac:spMkLst>
            <pc:docMk/>
            <pc:sldMk cId="629992756" sldId="325"/>
            <ac:spMk id="73" creationId="{DCD004DE-9359-4D32-A781-5DBCC4DAEE01}"/>
          </ac:spMkLst>
        </pc:spChg>
        <pc:spChg chg="mod">
          <ac:chgData name="Ngô Gia Kiệt" userId="691fc2f7-9fea-442b-bbfa-fc5fddd28623" providerId="ADAL" clId="{D158A10E-46B9-4AB7-A931-A831D629D189}" dt="2021-06-12T16:53:51.170" v="7597"/>
          <ac:spMkLst>
            <pc:docMk/>
            <pc:sldMk cId="629992756" sldId="325"/>
            <ac:spMk id="74" creationId="{359C3E23-6691-4E79-8A94-4A37BF4B7EA3}"/>
          </ac:spMkLst>
        </pc:spChg>
        <pc:spChg chg="mod">
          <ac:chgData name="Ngô Gia Kiệt" userId="691fc2f7-9fea-442b-bbfa-fc5fddd28623" providerId="ADAL" clId="{D158A10E-46B9-4AB7-A931-A831D629D189}" dt="2021-06-12T16:53:51.170" v="7597"/>
          <ac:spMkLst>
            <pc:docMk/>
            <pc:sldMk cId="629992756" sldId="325"/>
            <ac:spMk id="75" creationId="{CFECD74E-AB59-48B7-AD48-D5BCA10D6089}"/>
          </ac:spMkLst>
        </pc:spChg>
        <pc:spChg chg="mod">
          <ac:chgData name="Ngô Gia Kiệt" userId="691fc2f7-9fea-442b-bbfa-fc5fddd28623" providerId="ADAL" clId="{D158A10E-46B9-4AB7-A931-A831D629D189}" dt="2021-06-12T16:53:51.170" v="7597"/>
          <ac:spMkLst>
            <pc:docMk/>
            <pc:sldMk cId="629992756" sldId="325"/>
            <ac:spMk id="76" creationId="{7B5A1B12-4FBC-4B2F-9362-73C5BBF4A2CC}"/>
          </ac:spMkLst>
        </pc:spChg>
        <pc:spChg chg="mod">
          <ac:chgData name="Ngô Gia Kiệt" userId="691fc2f7-9fea-442b-bbfa-fc5fddd28623" providerId="ADAL" clId="{D158A10E-46B9-4AB7-A931-A831D629D189}" dt="2021-06-12T16:53:51.170" v="7597"/>
          <ac:spMkLst>
            <pc:docMk/>
            <pc:sldMk cId="629992756" sldId="325"/>
            <ac:spMk id="77" creationId="{30FFA952-7ECC-4E38-B707-4678CB27DE11}"/>
          </ac:spMkLst>
        </pc:spChg>
        <pc:spChg chg="mod topLvl">
          <ac:chgData name="Ngô Gia Kiệt" userId="691fc2f7-9fea-442b-bbfa-fc5fddd28623" providerId="ADAL" clId="{D158A10E-46B9-4AB7-A931-A831D629D189}" dt="2021-06-17T04:04:08.991" v="16636" actId="338"/>
          <ac:spMkLst>
            <pc:docMk/>
            <pc:sldMk cId="629992756" sldId="325"/>
            <ac:spMk id="79" creationId="{77D178F9-7D46-4880-84E6-AB70E3316181}"/>
          </ac:spMkLst>
        </pc:spChg>
        <pc:spChg chg="mod topLvl">
          <ac:chgData name="Ngô Gia Kiệt" userId="691fc2f7-9fea-442b-bbfa-fc5fddd28623" providerId="ADAL" clId="{D158A10E-46B9-4AB7-A931-A831D629D189}" dt="2021-06-17T04:04:08.991" v="16636" actId="338"/>
          <ac:spMkLst>
            <pc:docMk/>
            <pc:sldMk cId="629992756" sldId="325"/>
            <ac:spMk id="80" creationId="{91C7A1C0-C542-480D-A912-9F230E24342A}"/>
          </ac:spMkLst>
        </pc:spChg>
        <pc:spChg chg="mod topLvl">
          <ac:chgData name="Ngô Gia Kiệt" userId="691fc2f7-9fea-442b-bbfa-fc5fddd28623" providerId="ADAL" clId="{D158A10E-46B9-4AB7-A931-A831D629D189}" dt="2021-06-17T04:04:08.991" v="16636" actId="338"/>
          <ac:spMkLst>
            <pc:docMk/>
            <pc:sldMk cId="629992756" sldId="325"/>
            <ac:spMk id="81" creationId="{D03659B9-E4B9-4041-9724-AEEA586D73EB}"/>
          </ac:spMkLst>
        </pc:spChg>
        <pc:spChg chg="del">
          <ac:chgData name="Ngô Gia Kiệt" userId="691fc2f7-9fea-442b-bbfa-fc5fddd28623" providerId="ADAL" clId="{D158A10E-46B9-4AB7-A931-A831D629D189}" dt="2021-06-12T16:33:46.911" v="7347" actId="478"/>
          <ac:spMkLst>
            <pc:docMk/>
            <pc:sldMk cId="629992756" sldId="325"/>
            <ac:spMk id="2288" creationId="{00000000-0000-0000-0000-000000000000}"/>
          </ac:spMkLst>
        </pc:spChg>
        <pc:spChg chg="del">
          <ac:chgData name="Ngô Gia Kiệt" userId="691fc2f7-9fea-442b-bbfa-fc5fddd28623" providerId="ADAL" clId="{D158A10E-46B9-4AB7-A931-A831D629D189}" dt="2021-06-12T16:33:46.911" v="7347" actId="478"/>
          <ac:spMkLst>
            <pc:docMk/>
            <pc:sldMk cId="629992756" sldId="325"/>
            <ac:spMk id="2321" creationId="{00000000-0000-0000-0000-000000000000}"/>
          </ac:spMkLst>
        </pc:spChg>
        <pc:spChg chg="del">
          <ac:chgData name="Ngô Gia Kiệt" userId="691fc2f7-9fea-442b-bbfa-fc5fddd28623" providerId="ADAL" clId="{D158A10E-46B9-4AB7-A931-A831D629D189}" dt="2021-06-12T16:33:46.911" v="7347" actId="478"/>
          <ac:spMkLst>
            <pc:docMk/>
            <pc:sldMk cId="629992756" sldId="325"/>
            <ac:spMk id="2322" creationId="{00000000-0000-0000-0000-000000000000}"/>
          </ac:spMkLst>
        </pc:spChg>
        <pc:spChg chg="del">
          <ac:chgData name="Ngô Gia Kiệt" userId="691fc2f7-9fea-442b-bbfa-fc5fddd28623" providerId="ADAL" clId="{D158A10E-46B9-4AB7-A931-A831D629D189}" dt="2021-06-12T16:33:46.911" v="7347" actId="478"/>
          <ac:spMkLst>
            <pc:docMk/>
            <pc:sldMk cId="629992756" sldId="325"/>
            <ac:spMk id="2323" creationId="{00000000-0000-0000-0000-000000000000}"/>
          </ac:spMkLst>
        </pc:spChg>
        <pc:spChg chg="del">
          <ac:chgData name="Ngô Gia Kiệt" userId="691fc2f7-9fea-442b-bbfa-fc5fddd28623" providerId="ADAL" clId="{D158A10E-46B9-4AB7-A931-A831D629D189}" dt="2021-06-12T16:33:46.911" v="7347" actId="478"/>
          <ac:spMkLst>
            <pc:docMk/>
            <pc:sldMk cId="629992756" sldId="325"/>
            <ac:spMk id="2324" creationId="{00000000-0000-0000-0000-000000000000}"/>
          </ac:spMkLst>
        </pc:spChg>
        <pc:spChg chg="del">
          <ac:chgData name="Ngô Gia Kiệt" userId="691fc2f7-9fea-442b-bbfa-fc5fddd28623" providerId="ADAL" clId="{D158A10E-46B9-4AB7-A931-A831D629D189}" dt="2021-06-12T16:33:46.911" v="7347" actId="478"/>
          <ac:spMkLst>
            <pc:docMk/>
            <pc:sldMk cId="629992756" sldId="325"/>
            <ac:spMk id="2325" creationId="{00000000-0000-0000-0000-000000000000}"/>
          </ac:spMkLst>
        </pc:spChg>
        <pc:spChg chg="del">
          <ac:chgData name="Ngô Gia Kiệt" userId="691fc2f7-9fea-442b-bbfa-fc5fddd28623" providerId="ADAL" clId="{D158A10E-46B9-4AB7-A931-A831D629D189}" dt="2021-06-12T16:33:46.911" v="7347" actId="478"/>
          <ac:spMkLst>
            <pc:docMk/>
            <pc:sldMk cId="629992756" sldId="325"/>
            <ac:spMk id="2326" creationId="{00000000-0000-0000-0000-000000000000}"/>
          </ac:spMkLst>
        </pc:spChg>
        <pc:spChg chg="del">
          <ac:chgData name="Ngô Gia Kiệt" userId="691fc2f7-9fea-442b-bbfa-fc5fddd28623" providerId="ADAL" clId="{D158A10E-46B9-4AB7-A931-A831D629D189}" dt="2021-06-12T16:33:46.911" v="7347" actId="478"/>
          <ac:spMkLst>
            <pc:docMk/>
            <pc:sldMk cId="629992756" sldId="325"/>
            <ac:spMk id="2327" creationId="{00000000-0000-0000-0000-000000000000}"/>
          </ac:spMkLst>
        </pc:spChg>
        <pc:spChg chg="del">
          <ac:chgData name="Ngô Gia Kiệt" userId="691fc2f7-9fea-442b-bbfa-fc5fddd28623" providerId="ADAL" clId="{D158A10E-46B9-4AB7-A931-A831D629D189}" dt="2021-06-12T16:33:46.911" v="7347" actId="478"/>
          <ac:spMkLst>
            <pc:docMk/>
            <pc:sldMk cId="629992756" sldId="325"/>
            <ac:spMk id="2328" creationId="{00000000-0000-0000-0000-000000000000}"/>
          </ac:spMkLst>
        </pc:spChg>
        <pc:spChg chg="del">
          <ac:chgData name="Ngô Gia Kiệt" userId="691fc2f7-9fea-442b-bbfa-fc5fddd28623" providerId="ADAL" clId="{D158A10E-46B9-4AB7-A931-A831D629D189}" dt="2021-06-12T16:33:46.911" v="7347" actId="478"/>
          <ac:spMkLst>
            <pc:docMk/>
            <pc:sldMk cId="629992756" sldId="325"/>
            <ac:spMk id="2329" creationId="{00000000-0000-0000-0000-000000000000}"/>
          </ac:spMkLst>
        </pc:spChg>
        <pc:grpChg chg="add mod">
          <ac:chgData name="Ngô Gia Kiệt" userId="691fc2f7-9fea-442b-bbfa-fc5fddd28623" providerId="ADAL" clId="{D158A10E-46B9-4AB7-A931-A831D629D189}" dt="2021-06-17T04:03:12.040" v="16630" actId="164"/>
          <ac:grpSpMkLst>
            <pc:docMk/>
            <pc:sldMk cId="629992756" sldId="325"/>
            <ac:grpSpMk id="2" creationId="{1381F122-D0F8-4F7B-A8AF-EA098FF9F1A9}"/>
          </ac:grpSpMkLst>
        </pc:grpChg>
        <pc:grpChg chg="add mod">
          <ac:chgData name="Ngô Gia Kiệt" userId="691fc2f7-9fea-442b-bbfa-fc5fddd28623" providerId="ADAL" clId="{D158A10E-46B9-4AB7-A931-A831D629D189}" dt="2021-06-17T04:04:08.991" v="16636" actId="338"/>
          <ac:grpSpMkLst>
            <pc:docMk/>
            <pc:sldMk cId="629992756" sldId="325"/>
            <ac:grpSpMk id="4" creationId="{28C91BDC-D3D7-4BD7-AB65-1F8B16815660}"/>
          </ac:grpSpMkLst>
        </pc:grpChg>
        <pc:grpChg chg="add del mod">
          <ac:chgData name="Ngô Gia Kiệt" userId="691fc2f7-9fea-442b-bbfa-fc5fddd28623" providerId="ADAL" clId="{D158A10E-46B9-4AB7-A931-A831D629D189}" dt="2021-06-17T04:03:12.040" v="16630" actId="164"/>
          <ac:grpSpMkLst>
            <pc:docMk/>
            <pc:sldMk cId="629992756" sldId="325"/>
            <ac:grpSpMk id="64" creationId="{92462D2A-453C-45A3-952D-F6BD2B17E022}"/>
          </ac:grpSpMkLst>
        </pc:grpChg>
        <pc:grpChg chg="add del mod">
          <ac:chgData name="Ngô Gia Kiệt" userId="691fc2f7-9fea-442b-bbfa-fc5fddd28623" providerId="ADAL" clId="{D158A10E-46B9-4AB7-A931-A831D629D189}" dt="2021-06-12T16:54:46.667" v="7601" actId="478"/>
          <ac:grpSpMkLst>
            <pc:docMk/>
            <pc:sldMk cId="629992756" sldId="325"/>
            <ac:grpSpMk id="71" creationId="{BE207081-0F59-4708-9390-EA53FA46FA08}"/>
          </ac:grpSpMkLst>
        </pc:grpChg>
        <pc:grpChg chg="add del mod">
          <ac:chgData name="Ngô Gia Kiệt" userId="691fc2f7-9fea-442b-bbfa-fc5fddd28623" providerId="ADAL" clId="{D158A10E-46B9-4AB7-A931-A831D629D189}" dt="2021-06-17T04:03:51.096" v="16635" actId="165"/>
          <ac:grpSpMkLst>
            <pc:docMk/>
            <pc:sldMk cId="629992756" sldId="325"/>
            <ac:grpSpMk id="78" creationId="{DDEC3138-25BF-47D4-8812-9342521B45A8}"/>
          </ac:grpSpMkLst>
        </pc:grpChg>
        <pc:grpChg chg="del">
          <ac:chgData name="Ngô Gia Kiệt" userId="691fc2f7-9fea-442b-bbfa-fc5fddd28623" providerId="ADAL" clId="{D158A10E-46B9-4AB7-A931-A831D629D189}" dt="2021-06-12T16:33:46.911" v="7347" actId="478"/>
          <ac:grpSpMkLst>
            <pc:docMk/>
            <pc:sldMk cId="629992756" sldId="325"/>
            <ac:grpSpMk id="2290" creationId="{00000000-0000-0000-0000-000000000000}"/>
          </ac:grpSpMkLst>
        </pc:grpChg>
        <pc:grpChg chg="del">
          <ac:chgData name="Ngô Gia Kiệt" userId="691fc2f7-9fea-442b-bbfa-fc5fddd28623" providerId="ADAL" clId="{D158A10E-46B9-4AB7-A931-A831D629D189}" dt="2021-06-12T16:33:46.911" v="7347" actId="478"/>
          <ac:grpSpMkLst>
            <pc:docMk/>
            <pc:sldMk cId="629992756" sldId="325"/>
            <ac:grpSpMk id="2294" creationId="{00000000-0000-0000-0000-000000000000}"/>
          </ac:grpSpMkLst>
        </pc:grpChg>
        <pc:grpChg chg="del">
          <ac:chgData name="Ngô Gia Kiệt" userId="691fc2f7-9fea-442b-bbfa-fc5fddd28623" providerId="ADAL" clId="{D158A10E-46B9-4AB7-A931-A831D629D189}" dt="2021-06-12T16:33:46.911" v="7347" actId="478"/>
          <ac:grpSpMkLst>
            <pc:docMk/>
            <pc:sldMk cId="629992756" sldId="325"/>
            <ac:grpSpMk id="2310" creationId="{00000000-0000-0000-0000-000000000000}"/>
          </ac:grpSpMkLst>
        </pc:grpChg>
        <pc:picChg chg="del">
          <ac:chgData name="Ngô Gia Kiệt" userId="691fc2f7-9fea-442b-bbfa-fc5fddd28623" providerId="ADAL" clId="{D158A10E-46B9-4AB7-A931-A831D629D189}" dt="2021-06-12T16:33:46.911" v="7347" actId="478"/>
          <ac:picMkLst>
            <pc:docMk/>
            <pc:sldMk cId="629992756" sldId="325"/>
            <ac:picMk id="2289" creationId="{00000000-0000-0000-0000-000000000000}"/>
          </ac:picMkLst>
        </pc:picChg>
        <pc:picChg chg="del">
          <ac:chgData name="Ngô Gia Kiệt" userId="691fc2f7-9fea-442b-bbfa-fc5fddd28623" providerId="ADAL" clId="{D158A10E-46B9-4AB7-A931-A831D629D189}" dt="2021-06-12T16:33:46.911" v="7347" actId="478"/>
          <ac:picMkLst>
            <pc:docMk/>
            <pc:sldMk cId="629992756" sldId="325"/>
            <ac:picMk id="2319" creationId="{00000000-0000-0000-0000-000000000000}"/>
          </ac:picMkLst>
        </pc:picChg>
        <pc:picChg chg="del">
          <ac:chgData name="Ngô Gia Kiệt" userId="691fc2f7-9fea-442b-bbfa-fc5fddd28623" providerId="ADAL" clId="{D158A10E-46B9-4AB7-A931-A831D629D189}" dt="2021-06-12T16:33:46.911" v="7347" actId="478"/>
          <ac:picMkLst>
            <pc:docMk/>
            <pc:sldMk cId="629992756" sldId="325"/>
            <ac:picMk id="2320" creationId="{00000000-0000-0000-0000-000000000000}"/>
          </ac:picMkLst>
        </pc:picChg>
      </pc:sldChg>
      <pc:sldChg chg="addSp delSp modSp add mod ord modTransition modAnim">
        <pc:chgData name="Ngô Gia Kiệt" userId="691fc2f7-9fea-442b-bbfa-fc5fddd28623" providerId="ADAL" clId="{D158A10E-46B9-4AB7-A931-A831D629D189}" dt="2021-06-17T04:05:24.337" v="16650"/>
        <pc:sldMkLst>
          <pc:docMk/>
          <pc:sldMk cId="3807639763" sldId="326"/>
        </pc:sldMkLst>
        <pc:spChg chg="add mod">
          <ac:chgData name="Ngô Gia Kiệt" userId="691fc2f7-9fea-442b-bbfa-fc5fddd28623" providerId="ADAL" clId="{D158A10E-46B9-4AB7-A931-A831D629D189}" dt="2021-06-13T09:52:50.362" v="11297" actId="113"/>
          <ac:spMkLst>
            <pc:docMk/>
            <pc:sldMk cId="3807639763" sldId="326"/>
            <ac:spMk id="3" creationId="{2F5DC60A-6AEE-4838-9CE3-7899D6712279}"/>
          </ac:spMkLst>
        </pc:spChg>
        <pc:spChg chg="add del mod">
          <ac:chgData name="Ngô Gia Kiệt" userId="691fc2f7-9fea-442b-bbfa-fc5fddd28623" providerId="ADAL" clId="{D158A10E-46B9-4AB7-A931-A831D629D189}" dt="2021-06-12T17:00:20.941" v="7693" actId="478"/>
          <ac:spMkLst>
            <pc:docMk/>
            <pc:sldMk cId="3807639763" sldId="326"/>
            <ac:spMk id="29" creationId="{F36077C0-5F3A-47B6-B39F-51A60B63A556}"/>
          </ac:spMkLst>
        </pc:spChg>
        <pc:spChg chg="add del mod">
          <ac:chgData name="Ngô Gia Kiệt" userId="691fc2f7-9fea-442b-bbfa-fc5fddd28623" providerId="ADAL" clId="{D158A10E-46B9-4AB7-A931-A831D629D189}" dt="2021-06-12T17:00:52.842" v="7699" actId="478"/>
          <ac:spMkLst>
            <pc:docMk/>
            <pc:sldMk cId="3807639763" sldId="326"/>
            <ac:spMk id="31" creationId="{C0735C79-2FA5-4D01-9B98-8587C527C8DA}"/>
          </ac:spMkLst>
        </pc:spChg>
        <pc:spChg chg="add mod">
          <ac:chgData name="Ngô Gia Kiệt" userId="691fc2f7-9fea-442b-bbfa-fc5fddd28623" providerId="ADAL" clId="{D158A10E-46B9-4AB7-A931-A831D629D189}" dt="2021-06-17T04:04:35.510" v="16640" actId="1076"/>
          <ac:spMkLst>
            <pc:docMk/>
            <pc:sldMk cId="3807639763" sldId="326"/>
            <ac:spMk id="32" creationId="{0FAE36BA-583E-4718-B51E-93B62C6F08B8}"/>
          </ac:spMkLst>
        </pc:spChg>
        <pc:spChg chg="del">
          <ac:chgData name="Ngô Gia Kiệt" userId="691fc2f7-9fea-442b-bbfa-fc5fddd28623" providerId="ADAL" clId="{D158A10E-46B9-4AB7-A931-A831D629D189}" dt="2021-06-12T16:56:09.415" v="7610" actId="478"/>
          <ac:spMkLst>
            <pc:docMk/>
            <pc:sldMk cId="3807639763" sldId="326"/>
            <ac:spMk id="2334" creationId="{00000000-0000-0000-0000-000000000000}"/>
          </ac:spMkLst>
        </pc:spChg>
        <pc:spChg chg="del">
          <ac:chgData name="Ngô Gia Kiệt" userId="691fc2f7-9fea-442b-bbfa-fc5fddd28623" providerId="ADAL" clId="{D158A10E-46B9-4AB7-A931-A831D629D189}" dt="2021-06-12T16:56:09.415" v="7610" actId="478"/>
          <ac:spMkLst>
            <pc:docMk/>
            <pc:sldMk cId="3807639763" sldId="326"/>
            <ac:spMk id="2335" creationId="{00000000-0000-0000-0000-000000000000}"/>
          </ac:spMkLst>
        </pc:spChg>
        <pc:spChg chg="del">
          <ac:chgData name="Ngô Gia Kiệt" userId="691fc2f7-9fea-442b-bbfa-fc5fddd28623" providerId="ADAL" clId="{D158A10E-46B9-4AB7-A931-A831D629D189}" dt="2021-06-12T16:56:09.415" v="7610" actId="478"/>
          <ac:spMkLst>
            <pc:docMk/>
            <pc:sldMk cId="3807639763" sldId="326"/>
            <ac:spMk id="2336" creationId="{00000000-0000-0000-0000-000000000000}"/>
          </ac:spMkLst>
        </pc:spChg>
        <pc:spChg chg="del">
          <ac:chgData name="Ngô Gia Kiệt" userId="691fc2f7-9fea-442b-bbfa-fc5fddd28623" providerId="ADAL" clId="{D158A10E-46B9-4AB7-A931-A831D629D189}" dt="2021-06-12T16:56:09.415" v="7610" actId="478"/>
          <ac:spMkLst>
            <pc:docMk/>
            <pc:sldMk cId="3807639763" sldId="326"/>
            <ac:spMk id="2337" creationId="{00000000-0000-0000-0000-000000000000}"/>
          </ac:spMkLst>
        </pc:spChg>
        <pc:spChg chg="del">
          <ac:chgData name="Ngô Gia Kiệt" userId="691fc2f7-9fea-442b-bbfa-fc5fddd28623" providerId="ADAL" clId="{D158A10E-46B9-4AB7-A931-A831D629D189}" dt="2021-06-12T16:56:09.415" v="7610" actId="478"/>
          <ac:spMkLst>
            <pc:docMk/>
            <pc:sldMk cId="3807639763" sldId="326"/>
            <ac:spMk id="2338" creationId="{00000000-0000-0000-0000-000000000000}"/>
          </ac:spMkLst>
        </pc:spChg>
        <pc:spChg chg="del">
          <ac:chgData name="Ngô Gia Kiệt" userId="691fc2f7-9fea-442b-bbfa-fc5fddd28623" providerId="ADAL" clId="{D158A10E-46B9-4AB7-A931-A831D629D189}" dt="2021-06-12T16:56:09.415" v="7610" actId="478"/>
          <ac:spMkLst>
            <pc:docMk/>
            <pc:sldMk cId="3807639763" sldId="326"/>
            <ac:spMk id="2339" creationId="{00000000-0000-0000-0000-000000000000}"/>
          </ac:spMkLst>
        </pc:spChg>
        <pc:spChg chg="del">
          <ac:chgData name="Ngô Gia Kiệt" userId="691fc2f7-9fea-442b-bbfa-fc5fddd28623" providerId="ADAL" clId="{D158A10E-46B9-4AB7-A931-A831D629D189}" dt="2021-06-12T16:56:09.415" v="7610" actId="478"/>
          <ac:spMkLst>
            <pc:docMk/>
            <pc:sldMk cId="3807639763" sldId="326"/>
            <ac:spMk id="2340" creationId="{00000000-0000-0000-0000-000000000000}"/>
          </ac:spMkLst>
        </pc:spChg>
        <pc:spChg chg="del">
          <ac:chgData name="Ngô Gia Kiệt" userId="691fc2f7-9fea-442b-bbfa-fc5fddd28623" providerId="ADAL" clId="{D158A10E-46B9-4AB7-A931-A831D629D189}" dt="2021-06-12T16:56:09.415" v="7610" actId="478"/>
          <ac:spMkLst>
            <pc:docMk/>
            <pc:sldMk cId="3807639763" sldId="326"/>
            <ac:spMk id="2341" creationId="{00000000-0000-0000-0000-000000000000}"/>
          </ac:spMkLst>
        </pc:spChg>
        <pc:spChg chg="del">
          <ac:chgData name="Ngô Gia Kiệt" userId="691fc2f7-9fea-442b-bbfa-fc5fddd28623" providerId="ADAL" clId="{D158A10E-46B9-4AB7-A931-A831D629D189}" dt="2021-06-12T16:56:09.415" v="7610" actId="478"/>
          <ac:spMkLst>
            <pc:docMk/>
            <pc:sldMk cId="3807639763" sldId="326"/>
            <ac:spMk id="2346" creationId="{00000000-0000-0000-0000-000000000000}"/>
          </ac:spMkLst>
        </pc:spChg>
        <pc:spChg chg="del">
          <ac:chgData name="Ngô Gia Kiệt" userId="691fc2f7-9fea-442b-bbfa-fc5fddd28623" providerId="ADAL" clId="{D158A10E-46B9-4AB7-A931-A831D629D189}" dt="2021-06-12T16:56:09.415" v="7610" actId="478"/>
          <ac:spMkLst>
            <pc:docMk/>
            <pc:sldMk cId="3807639763" sldId="326"/>
            <ac:spMk id="2347" creationId="{00000000-0000-0000-0000-000000000000}"/>
          </ac:spMkLst>
        </pc:spChg>
        <pc:spChg chg="del">
          <ac:chgData name="Ngô Gia Kiệt" userId="691fc2f7-9fea-442b-bbfa-fc5fddd28623" providerId="ADAL" clId="{D158A10E-46B9-4AB7-A931-A831D629D189}" dt="2021-06-12T16:56:09.415" v="7610" actId="478"/>
          <ac:spMkLst>
            <pc:docMk/>
            <pc:sldMk cId="3807639763" sldId="326"/>
            <ac:spMk id="2348" creationId="{00000000-0000-0000-0000-000000000000}"/>
          </ac:spMkLst>
        </pc:spChg>
        <pc:spChg chg="del">
          <ac:chgData name="Ngô Gia Kiệt" userId="691fc2f7-9fea-442b-bbfa-fc5fddd28623" providerId="ADAL" clId="{D158A10E-46B9-4AB7-A931-A831D629D189}" dt="2021-06-12T16:56:09.415" v="7610" actId="478"/>
          <ac:spMkLst>
            <pc:docMk/>
            <pc:sldMk cId="3807639763" sldId="326"/>
            <ac:spMk id="2349" creationId="{00000000-0000-0000-0000-000000000000}"/>
          </ac:spMkLst>
        </pc:spChg>
        <pc:spChg chg="del">
          <ac:chgData name="Ngô Gia Kiệt" userId="691fc2f7-9fea-442b-bbfa-fc5fddd28623" providerId="ADAL" clId="{D158A10E-46B9-4AB7-A931-A831D629D189}" dt="2021-06-12T16:56:09.415" v="7610" actId="478"/>
          <ac:spMkLst>
            <pc:docMk/>
            <pc:sldMk cId="3807639763" sldId="326"/>
            <ac:spMk id="2354" creationId="{00000000-0000-0000-0000-000000000000}"/>
          </ac:spMkLst>
        </pc:spChg>
        <pc:grpChg chg="del">
          <ac:chgData name="Ngô Gia Kiệt" userId="691fc2f7-9fea-442b-bbfa-fc5fddd28623" providerId="ADAL" clId="{D158A10E-46B9-4AB7-A931-A831D629D189}" dt="2021-06-12T16:56:09.415" v="7610" actId="478"/>
          <ac:grpSpMkLst>
            <pc:docMk/>
            <pc:sldMk cId="3807639763" sldId="326"/>
            <ac:grpSpMk id="2350" creationId="{00000000-0000-0000-0000-000000000000}"/>
          </ac:grpSpMkLst>
        </pc:grpChg>
        <pc:grpChg chg="del">
          <ac:chgData name="Ngô Gia Kiệt" userId="691fc2f7-9fea-442b-bbfa-fc5fddd28623" providerId="ADAL" clId="{D158A10E-46B9-4AB7-A931-A831D629D189}" dt="2021-06-12T16:56:09.415" v="7610" actId="478"/>
          <ac:grpSpMkLst>
            <pc:docMk/>
            <pc:sldMk cId="3807639763" sldId="326"/>
            <ac:grpSpMk id="2355" creationId="{00000000-0000-0000-0000-000000000000}"/>
          </ac:grpSpMkLst>
        </pc:grpChg>
        <pc:picChg chg="add del mod">
          <ac:chgData name="Ngô Gia Kiệt" userId="691fc2f7-9fea-442b-bbfa-fc5fddd28623" providerId="ADAL" clId="{D158A10E-46B9-4AB7-A931-A831D629D189}" dt="2021-06-12T17:00:40.841" v="7697" actId="478"/>
          <ac:picMkLst>
            <pc:docMk/>
            <pc:sldMk cId="3807639763" sldId="326"/>
            <ac:picMk id="4" creationId="{AD14B08D-4119-494B-9155-95E561E50CAE}"/>
          </ac:picMkLst>
        </pc:picChg>
        <pc:picChg chg="del">
          <ac:chgData name="Ngô Gia Kiệt" userId="691fc2f7-9fea-442b-bbfa-fc5fddd28623" providerId="ADAL" clId="{D158A10E-46B9-4AB7-A931-A831D629D189}" dt="2021-06-12T16:56:09.415" v="7610" actId="478"/>
          <ac:picMkLst>
            <pc:docMk/>
            <pc:sldMk cId="3807639763" sldId="326"/>
            <ac:picMk id="2342" creationId="{00000000-0000-0000-0000-000000000000}"/>
          </ac:picMkLst>
        </pc:picChg>
        <pc:picChg chg="del">
          <ac:chgData name="Ngô Gia Kiệt" userId="691fc2f7-9fea-442b-bbfa-fc5fddd28623" providerId="ADAL" clId="{D158A10E-46B9-4AB7-A931-A831D629D189}" dt="2021-06-12T16:56:09.415" v="7610" actId="478"/>
          <ac:picMkLst>
            <pc:docMk/>
            <pc:sldMk cId="3807639763" sldId="326"/>
            <ac:picMk id="2343" creationId="{00000000-0000-0000-0000-000000000000}"/>
          </ac:picMkLst>
        </pc:picChg>
        <pc:picChg chg="del">
          <ac:chgData name="Ngô Gia Kiệt" userId="691fc2f7-9fea-442b-bbfa-fc5fddd28623" providerId="ADAL" clId="{D158A10E-46B9-4AB7-A931-A831D629D189}" dt="2021-06-12T16:56:09.415" v="7610" actId="478"/>
          <ac:picMkLst>
            <pc:docMk/>
            <pc:sldMk cId="3807639763" sldId="326"/>
            <ac:picMk id="2344" creationId="{00000000-0000-0000-0000-000000000000}"/>
          </ac:picMkLst>
        </pc:picChg>
        <pc:picChg chg="del">
          <ac:chgData name="Ngô Gia Kiệt" userId="691fc2f7-9fea-442b-bbfa-fc5fddd28623" providerId="ADAL" clId="{D158A10E-46B9-4AB7-A931-A831D629D189}" dt="2021-06-12T16:56:09.415" v="7610" actId="478"/>
          <ac:picMkLst>
            <pc:docMk/>
            <pc:sldMk cId="3807639763" sldId="326"/>
            <ac:picMk id="2345" creationId="{00000000-0000-0000-0000-000000000000}"/>
          </ac:picMkLst>
        </pc:picChg>
      </pc:sldChg>
      <pc:sldChg chg="addSp delSp modSp add mod modTransition modAnim">
        <pc:chgData name="Ngô Gia Kiệt" userId="691fc2f7-9fea-442b-bbfa-fc5fddd28623" providerId="ADAL" clId="{D158A10E-46B9-4AB7-A931-A831D629D189}" dt="2021-06-19T03:27:57.482" v="16906" actId="20577"/>
        <pc:sldMkLst>
          <pc:docMk/>
          <pc:sldMk cId="1321596797" sldId="327"/>
        </pc:sldMkLst>
        <pc:spChg chg="add del mod">
          <ac:chgData name="Ngô Gia Kiệt" userId="691fc2f7-9fea-442b-bbfa-fc5fddd28623" providerId="ADAL" clId="{D158A10E-46B9-4AB7-A931-A831D629D189}" dt="2021-06-13T09:10:37.274" v="9058" actId="478"/>
          <ac:spMkLst>
            <pc:docMk/>
            <pc:sldMk cId="1321596797" sldId="327"/>
            <ac:spMk id="2" creationId="{3C42CAE2-E035-4DD1-9339-0AB28CFC9596}"/>
          </ac:spMkLst>
        </pc:spChg>
        <pc:spChg chg="mod">
          <ac:chgData name="Ngô Gia Kiệt" userId="691fc2f7-9fea-442b-bbfa-fc5fddd28623" providerId="ADAL" clId="{D158A10E-46B9-4AB7-A931-A831D629D189}" dt="2021-06-13T09:54:39.777" v="11323" actId="113"/>
          <ac:spMkLst>
            <pc:docMk/>
            <pc:sldMk cId="1321596797" sldId="327"/>
            <ac:spMk id="3" creationId="{CE224644-D675-43A8-AE22-BEC53B976D1B}"/>
          </ac:spMkLst>
        </pc:spChg>
        <pc:spChg chg="mod">
          <ac:chgData name="Ngô Gia Kiệt" userId="691fc2f7-9fea-442b-bbfa-fc5fddd28623" providerId="ADAL" clId="{D158A10E-46B9-4AB7-A931-A831D629D189}" dt="2021-06-13T10:04:31.286" v="11505" actId="113"/>
          <ac:spMkLst>
            <pc:docMk/>
            <pc:sldMk cId="1321596797" sldId="327"/>
            <ac:spMk id="5" creationId="{76422B8A-8A2D-4994-A291-63C0866755A5}"/>
          </ac:spMkLst>
        </pc:spChg>
        <pc:spChg chg="add mod">
          <ac:chgData name="Ngô Gia Kiệt" userId="691fc2f7-9fea-442b-bbfa-fc5fddd28623" providerId="ADAL" clId="{D158A10E-46B9-4AB7-A931-A831D629D189}" dt="2021-06-19T03:26:53.568" v="16865" actId="1076"/>
          <ac:spMkLst>
            <pc:docMk/>
            <pc:sldMk cId="1321596797" sldId="327"/>
            <ac:spMk id="19" creationId="{385A08F2-3A6B-493E-A65D-53B3D8E911FC}"/>
          </ac:spMkLst>
        </pc:spChg>
        <pc:spChg chg="add mod">
          <ac:chgData name="Ngô Gia Kiệt" userId="691fc2f7-9fea-442b-bbfa-fc5fddd28623" providerId="ADAL" clId="{D158A10E-46B9-4AB7-A931-A831D629D189}" dt="2021-06-19T03:27:48.348" v="16897" actId="20577"/>
          <ac:spMkLst>
            <pc:docMk/>
            <pc:sldMk cId="1321596797" sldId="327"/>
            <ac:spMk id="29" creationId="{6DC0E70B-0D7F-43EA-AA5C-80A0FCB0EF46}"/>
          </ac:spMkLst>
        </pc:spChg>
        <pc:spChg chg="add mod">
          <ac:chgData name="Ngô Gia Kiệt" userId="691fc2f7-9fea-442b-bbfa-fc5fddd28623" providerId="ADAL" clId="{D158A10E-46B9-4AB7-A931-A831D629D189}" dt="2021-06-19T03:27:57.482" v="16906" actId="20577"/>
          <ac:spMkLst>
            <pc:docMk/>
            <pc:sldMk cId="1321596797" sldId="327"/>
            <ac:spMk id="31" creationId="{01064632-82C7-438B-99BC-D0A8544999D5}"/>
          </ac:spMkLst>
        </pc:spChg>
        <pc:spChg chg="add mod">
          <ac:chgData name="Ngô Gia Kiệt" userId="691fc2f7-9fea-442b-bbfa-fc5fddd28623" providerId="ADAL" clId="{D158A10E-46B9-4AB7-A931-A831D629D189}" dt="2021-06-13T09:34:48.075" v="9406" actId="164"/>
          <ac:spMkLst>
            <pc:docMk/>
            <pc:sldMk cId="1321596797" sldId="327"/>
            <ac:spMk id="33" creationId="{47849E54-C029-41CF-B048-D3CE0456219E}"/>
          </ac:spMkLst>
        </pc:spChg>
        <pc:spChg chg="add mod">
          <ac:chgData name="Ngô Gia Kiệt" userId="691fc2f7-9fea-442b-bbfa-fc5fddd28623" providerId="ADAL" clId="{D158A10E-46B9-4AB7-A931-A831D629D189}" dt="2021-06-13T09:35:00.874" v="9408" actId="164"/>
          <ac:spMkLst>
            <pc:docMk/>
            <pc:sldMk cId="1321596797" sldId="327"/>
            <ac:spMk id="44" creationId="{868F14C2-A46B-495B-A2B4-81F6778427E6}"/>
          </ac:spMkLst>
        </pc:spChg>
        <pc:spChg chg="add mod">
          <ac:chgData name="Ngô Gia Kiệt" userId="691fc2f7-9fea-442b-bbfa-fc5fddd28623" providerId="ADAL" clId="{D158A10E-46B9-4AB7-A931-A831D629D189}" dt="2021-06-19T03:26:49.256" v="16864" actId="1076"/>
          <ac:spMkLst>
            <pc:docMk/>
            <pc:sldMk cId="1321596797" sldId="327"/>
            <ac:spMk id="51" creationId="{E7C81922-4E7E-4268-A036-C22B72704464}"/>
          </ac:spMkLst>
        </pc:spChg>
        <pc:grpChg chg="del">
          <ac:chgData name="Ngô Gia Kiệt" userId="691fc2f7-9fea-442b-bbfa-fc5fddd28623" providerId="ADAL" clId="{D158A10E-46B9-4AB7-A931-A831D629D189}" dt="2021-06-13T08:41:04.420" v="8925" actId="478"/>
          <ac:grpSpMkLst>
            <pc:docMk/>
            <pc:sldMk cId="1321596797" sldId="327"/>
            <ac:grpSpMk id="28" creationId="{5BF59680-BD33-4C71-AE88-74B1BA5A3914}"/>
          </ac:grpSpMkLst>
        </pc:grpChg>
        <pc:grpChg chg="add mod">
          <ac:chgData name="Ngô Gia Kiệt" userId="691fc2f7-9fea-442b-bbfa-fc5fddd28623" providerId="ADAL" clId="{D158A10E-46B9-4AB7-A931-A831D629D189}" dt="2021-06-19T03:26:42.249" v="16863" actId="1036"/>
          <ac:grpSpMkLst>
            <pc:docMk/>
            <pc:sldMk cId="1321596797" sldId="327"/>
            <ac:grpSpMk id="52" creationId="{6A492E52-919F-420A-94D9-B130772548A1}"/>
          </ac:grpSpMkLst>
        </pc:grpChg>
        <pc:grpChg chg="add mod">
          <ac:chgData name="Ngô Gia Kiệt" userId="691fc2f7-9fea-442b-bbfa-fc5fddd28623" providerId="ADAL" clId="{D158A10E-46B9-4AB7-A931-A831D629D189}" dt="2021-06-19T03:26:42.249" v="16863" actId="1036"/>
          <ac:grpSpMkLst>
            <pc:docMk/>
            <pc:sldMk cId="1321596797" sldId="327"/>
            <ac:grpSpMk id="53" creationId="{58B37AFC-194A-4889-B6FC-C02D4F9F80AB}"/>
          </ac:grpSpMkLst>
        </pc:grpChg>
        <pc:grpChg chg="add mod">
          <ac:chgData name="Ngô Gia Kiệt" userId="691fc2f7-9fea-442b-bbfa-fc5fddd28623" providerId="ADAL" clId="{D158A10E-46B9-4AB7-A931-A831D629D189}" dt="2021-06-19T03:26:42.249" v="16863" actId="1036"/>
          <ac:grpSpMkLst>
            <pc:docMk/>
            <pc:sldMk cId="1321596797" sldId="327"/>
            <ac:grpSpMk id="54" creationId="{B95C0F56-E496-4887-8F11-E0E57AC3F817}"/>
          </ac:grpSpMkLst>
        </pc:grpChg>
        <pc:grpChg chg="add mod">
          <ac:chgData name="Ngô Gia Kiệt" userId="691fc2f7-9fea-442b-bbfa-fc5fddd28623" providerId="ADAL" clId="{D158A10E-46B9-4AB7-A931-A831D629D189}" dt="2021-06-19T03:26:42.249" v="16863" actId="1036"/>
          <ac:grpSpMkLst>
            <pc:docMk/>
            <pc:sldMk cId="1321596797" sldId="327"/>
            <ac:grpSpMk id="55" creationId="{397C5D07-B5CF-4945-94AF-2312C2E2D3B3}"/>
          </ac:grpSpMkLst>
        </pc:grpChg>
        <pc:graphicFrameChg chg="add mod modGraphic">
          <ac:chgData name="Ngô Gia Kiệt" userId="691fc2f7-9fea-442b-bbfa-fc5fddd28623" providerId="ADAL" clId="{D158A10E-46B9-4AB7-A931-A831D629D189}" dt="2021-06-19T03:26:42.249" v="16863" actId="1036"/>
          <ac:graphicFrameMkLst>
            <pc:docMk/>
            <pc:sldMk cId="1321596797" sldId="327"/>
            <ac:graphicFrameMk id="8" creationId="{CEC8E23F-49EE-4502-9B19-2818833BBDA3}"/>
          </ac:graphicFrameMkLst>
        </pc:graphicFrameChg>
        <pc:graphicFrameChg chg="add del mod">
          <ac:chgData name="Ngô Gia Kiệt" userId="691fc2f7-9fea-442b-bbfa-fc5fddd28623" providerId="ADAL" clId="{D158A10E-46B9-4AB7-A931-A831D629D189}" dt="2021-06-13T09:24:55.855" v="9290" actId="478"/>
          <ac:graphicFrameMkLst>
            <pc:docMk/>
            <pc:sldMk cId="1321596797" sldId="327"/>
            <ac:graphicFrameMk id="9" creationId="{37433F7A-794B-47D8-B937-BC3E7AB0C699}"/>
          </ac:graphicFrameMkLst>
        </pc:graphicFrameChg>
        <pc:cxnChg chg="add mod">
          <ac:chgData name="Ngô Gia Kiệt" userId="691fc2f7-9fea-442b-bbfa-fc5fddd28623" providerId="ADAL" clId="{D158A10E-46B9-4AB7-A931-A831D629D189}" dt="2021-06-19T03:26:53.568" v="16865" actId="1076"/>
          <ac:cxnSpMkLst>
            <pc:docMk/>
            <pc:sldMk cId="1321596797" sldId="327"/>
            <ac:cxnSpMk id="6" creationId="{B4C62E73-812A-4493-8148-B4FFFB4DCC2D}"/>
          </ac:cxnSpMkLst>
        </pc:cxnChg>
        <pc:cxnChg chg="add mod">
          <ac:chgData name="Ngô Gia Kiệt" userId="691fc2f7-9fea-442b-bbfa-fc5fddd28623" providerId="ADAL" clId="{D158A10E-46B9-4AB7-A931-A831D629D189}" dt="2021-06-19T03:26:42.249" v="16863" actId="1036"/>
          <ac:cxnSpMkLst>
            <pc:docMk/>
            <pc:sldMk cId="1321596797" sldId="327"/>
            <ac:cxnSpMk id="30" creationId="{D34DC998-5A7B-476B-A0AF-A771BB30B10C}"/>
          </ac:cxnSpMkLst>
        </pc:cxnChg>
        <pc:cxnChg chg="add mod">
          <ac:chgData name="Ngô Gia Kiệt" userId="691fc2f7-9fea-442b-bbfa-fc5fddd28623" providerId="ADAL" clId="{D158A10E-46B9-4AB7-A931-A831D629D189}" dt="2021-06-13T09:35:00.874" v="9408" actId="164"/>
          <ac:cxnSpMkLst>
            <pc:docMk/>
            <pc:sldMk cId="1321596797" sldId="327"/>
            <ac:cxnSpMk id="32" creationId="{ED60F19E-B492-45A0-AC19-216BFBDBFD2A}"/>
          </ac:cxnSpMkLst>
        </pc:cxnChg>
        <pc:cxnChg chg="add mod">
          <ac:chgData name="Ngô Gia Kiệt" userId="691fc2f7-9fea-442b-bbfa-fc5fddd28623" providerId="ADAL" clId="{D158A10E-46B9-4AB7-A931-A831D629D189}" dt="2021-06-13T09:34:48.075" v="9406" actId="164"/>
          <ac:cxnSpMkLst>
            <pc:docMk/>
            <pc:sldMk cId="1321596797" sldId="327"/>
            <ac:cxnSpMk id="35" creationId="{C479C780-7E5A-4910-B522-0D32CC93E162}"/>
          </ac:cxnSpMkLst>
        </pc:cxnChg>
        <pc:cxnChg chg="add del mod">
          <ac:chgData name="Ngô Gia Kiệt" userId="691fc2f7-9fea-442b-bbfa-fc5fddd28623" providerId="ADAL" clId="{D158A10E-46B9-4AB7-A931-A831D629D189}" dt="2021-06-13T09:33:52.394" v="9391" actId="21"/>
          <ac:cxnSpMkLst>
            <pc:docMk/>
            <pc:sldMk cId="1321596797" sldId="327"/>
            <ac:cxnSpMk id="46" creationId="{311F1988-EBFD-4479-813B-D7387CC640A5}"/>
          </ac:cxnSpMkLst>
        </pc:cxnChg>
        <pc:cxnChg chg="add mod">
          <ac:chgData name="Ngô Gia Kiệt" userId="691fc2f7-9fea-442b-bbfa-fc5fddd28623" providerId="ADAL" clId="{D158A10E-46B9-4AB7-A931-A831D629D189}" dt="2021-06-19T03:26:42.249" v="16863" actId="1036"/>
          <ac:cxnSpMkLst>
            <pc:docMk/>
            <pc:sldMk cId="1321596797" sldId="327"/>
            <ac:cxnSpMk id="50" creationId="{B5F2AA83-D6F1-4C73-8DB4-353594DF9728}"/>
          </ac:cxnSpMkLst>
        </pc:cxnChg>
      </pc:sldChg>
      <pc:sldChg chg="new del">
        <pc:chgData name="Ngô Gia Kiệt" userId="691fc2f7-9fea-442b-bbfa-fc5fddd28623" providerId="ADAL" clId="{D158A10E-46B9-4AB7-A931-A831D629D189}" dt="2021-06-13T08:39:24.597" v="8923" actId="47"/>
        <pc:sldMkLst>
          <pc:docMk/>
          <pc:sldMk cId="3041425695" sldId="327"/>
        </pc:sldMkLst>
      </pc:sldChg>
      <pc:sldChg chg="addSp delSp modSp add mod ord modTransition modAnim modNotesTx">
        <pc:chgData name="Ngô Gia Kiệt" userId="691fc2f7-9fea-442b-bbfa-fc5fddd28623" providerId="ADAL" clId="{D158A10E-46B9-4AB7-A931-A831D629D189}" dt="2021-06-19T07:02:38.632" v="17037" actId="478"/>
        <pc:sldMkLst>
          <pc:docMk/>
          <pc:sldMk cId="1749534631" sldId="328"/>
        </pc:sldMkLst>
        <pc:spChg chg="mod">
          <ac:chgData name="Ngô Gia Kiệt" userId="691fc2f7-9fea-442b-bbfa-fc5fddd28623" providerId="ADAL" clId="{D158A10E-46B9-4AB7-A931-A831D629D189}" dt="2021-06-13T15:24:04.020" v="12126" actId="1076"/>
          <ac:spMkLst>
            <pc:docMk/>
            <pc:sldMk cId="1749534631" sldId="328"/>
            <ac:spMk id="5" creationId="{6B7C3E57-2152-4766-BB21-D2E949952C22}"/>
          </ac:spMkLst>
        </pc:spChg>
        <pc:spChg chg="mod">
          <ac:chgData name="Ngô Gia Kiệt" userId="691fc2f7-9fea-442b-bbfa-fc5fddd28623" providerId="ADAL" clId="{D158A10E-46B9-4AB7-A931-A831D629D189}" dt="2021-06-19T07:02:38.406" v="17036" actId="20577"/>
          <ac:spMkLst>
            <pc:docMk/>
            <pc:sldMk cId="1749534631" sldId="328"/>
            <ac:spMk id="31" creationId="{09D8DF9D-2546-4345-A103-C4DC76F8E07F}"/>
          </ac:spMkLst>
        </pc:spChg>
        <pc:grpChg chg="del">
          <ac:chgData name="Ngô Gia Kiệt" userId="691fc2f7-9fea-442b-bbfa-fc5fddd28623" providerId="ADAL" clId="{D158A10E-46B9-4AB7-A931-A831D629D189}" dt="2021-06-15T02:54:50.676" v="13173" actId="478"/>
          <ac:grpSpMkLst>
            <pc:docMk/>
            <pc:sldMk cId="1749534631" sldId="328"/>
            <ac:grpSpMk id="33" creationId="{33BE8509-1E9F-47F9-A8DE-1AAEC6AFA0F2}"/>
          </ac:grpSpMkLst>
        </pc:grpChg>
        <pc:picChg chg="add del mod">
          <ac:chgData name="Ngô Gia Kiệt" userId="691fc2f7-9fea-442b-bbfa-fc5fddd28623" providerId="ADAL" clId="{D158A10E-46B9-4AB7-A931-A831D629D189}" dt="2021-06-19T07:02:38.632" v="17037" actId="478"/>
          <ac:picMkLst>
            <pc:docMk/>
            <pc:sldMk cId="1749534631" sldId="328"/>
            <ac:picMk id="8" creationId="{AB9554B8-0EA0-4D85-BECE-71DBBB4EF1A3}"/>
          </ac:picMkLst>
        </pc:picChg>
      </pc:sldChg>
      <pc:sldChg chg="addSp delSp modSp add del mod ord modNotesTx">
        <pc:chgData name="Ngô Gia Kiệt" userId="691fc2f7-9fea-442b-bbfa-fc5fddd28623" providerId="ADAL" clId="{D158A10E-46B9-4AB7-A931-A831D629D189}" dt="2021-06-15T01:49:18.840" v="12142" actId="47"/>
        <pc:sldMkLst>
          <pc:docMk/>
          <pc:sldMk cId="832024127" sldId="329"/>
        </pc:sldMkLst>
        <pc:spChg chg="add del">
          <ac:chgData name="Ngô Gia Kiệt" userId="691fc2f7-9fea-442b-bbfa-fc5fddd28623" providerId="ADAL" clId="{D158A10E-46B9-4AB7-A931-A831D629D189}" dt="2021-06-15T01:48:04.254" v="12133" actId="478"/>
          <ac:spMkLst>
            <pc:docMk/>
            <pc:sldMk cId="832024127" sldId="329"/>
            <ac:spMk id="11" creationId="{2CE11C97-A3FA-45DD-A75F-9CA1D79F20DD}"/>
          </ac:spMkLst>
        </pc:spChg>
        <pc:spChg chg="add del mod">
          <ac:chgData name="Ngô Gia Kiệt" userId="691fc2f7-9fea-442b-bbfa-fc5fddd28623" providerId="ADAL" clId="{D158A10E-46B9-4AB7-A931-A831D629D189}" dt="2021-06-15T01:48:17.933" v="12136" actId="478"/>
          <ac:spMkLst>
            <pc:docMk/>
            <pc:sldMk cId="832024127" sldId="329"/>
            <ac:spMk id="2172" creationId="{00000000-0000-0000-0000-000000000000}"/>
          </ac:spMkLst>
        </pc:spChg>
        <pc:picChg chg="add del mod">
          <ac:chgData name="Ngô Gia Kiệt" userId="691fc2f7-9fea-442b-bbfa-fc5fddd28623" providerId="ADAL" clId="{D158A10E-46B9-4AB7-A931-A831D629D189}" dt="2021-06-15T01:48:23.701" v="12137" actId="478"/>
          <ac:picMkLst>
            <pc:docMk/>
            <pc:sldMk cId="832024127" sldId="329"/>
            <ac:picMk id="2" creationId="{139A6E7E-D13F-4ECF-A018-896685459EA3}"/>
          </ac:picMkLst>
        </pc:picChg>
      </pc:sldChg>
      <pc:sldChg chg="addSp modSp new del mod modTransition">
        <pc:chgData name="Ngô Gia Kiệt" userId="691fc2f7-9fea-442b-bbfa-fc5fddd28623" providerId="ADAL" clId="{D158A10E-46B9-4AB7-A931-A831D629D189}" dt="2021-06-13T12:50:59.783" v="11935" actId="47"/>
        <pc:sldMkLst>
          <pc:docMk/>
          <pc:sldMk cId="3632354625" sldId="329"/>
        </pc:sldMkLst>
        <pc:graphicFrameChg chg="add modGraphic">
          <ac:chgData name="Ngô Gia Kiệt" userId="691fc2f7-9fea-442b-bbfa-fc5fddd28623" providerId="ADAL" clId="{D158A10E-46B9-4AB7-A931-A831D629D189}" dt="2021-06-13T12:49:41.193" v="11930" actId="27022"/>
          <ac:graphicFrameMkLst>
            <pc:docMk/>
            <pc:sldMk cId="3632354625" sldId="329"/>
            <ac:graphicFrameMk id="5" creationId="{42725965-57A6-43C1-8105-93053BB4C63B}"/>
          </ac:graphicFrameMkLst>
        </pc:graphicFrameChg>
      </pc:sldChg>
      <pc:sldChg chg="addSp modSp new del mod">
        <pc:chgData name="Ngô Gia Kiệt" userId="691fc2f7-9fea-442b-bbfa-fc5fddd28623" providerId="ADAL" clId="{D158A10E-46B9-4AB7-A931-A831D629D189}" dt="2021-06-13T12:46:42.357" v="11924" actId="47"/>
        <pc:sldMkLst>
          <pc:docMk/>
          <pc:sldMk cId="3863851565" sldId="329"/>
        </pc:sldMkLst>
        <pc:graphicFrameChg chg="add modGraphic">
          <ac:chgData name="Ngô Gia Kiệt" userId="691fc2f7-9fea-442b-bbfa-fc5fddd28623" providerId="ADAL" clId="{D158A10E-46B9-4AB7-A931-A831D629D189}" dt="2021-06-13T12:46:23.115" v="11923" actId="27022"/>
          <ac:graphicFrameMkLst>
            <pc:docMk/>
            <pc:sldMk cId="3863851565" sldId="329"/>
            <ac:graphicFrameMk id="5" creationId="{299BD309-E197-437D-94A2-82CC1644B782}"/>
          </ac:graphicFrameMkLst>
        </pc:graphicFrameChg>
      </pc:sldChg>
      <pc:sldChg chg="addSp modSp new del mod">
        <pc:chgData name="Ngô Gia Kiệt" userId="691fc2f7-9fea-442b-bbfa-fc5fddd28623" providerId="ADAL" clId="{D158A10E-46B9-4AB7-A931-A831D629D189}" dt="2021-06-13T12:42:56.716" v="11900" actId="47"/>
        <pc:sldMkLst>
          <pc:docMk/>
          <pc:sldMk cId="4272621495" sldId="329"/>
        </pc:sldMkLst>
        <pc:graphicFrameChg chg="add modGraphic">
          <ac:chgData name="Ngô Gia Kiệt" userId="691fc2f7-9fea-442b-bbfa-fc5fddd28623" providerId="ADAL" clId="{D158A10E-46B9-4AB7-A931-A831D629D189}" dt="2021-06-13T12:41:56.124" v="11899" actId="27022"/>
          <ac:graphicFrameMkLst>
            <pc:docMk/>
            <pc:sldMk cId="4272621495" sldId="329"/>
            <ac:graphicFrameMk id="3" creationId="{3EC6647E-A2BA-4D16-A03E-8DA0888905DC}"/>
          </ac:graphicFrameMkLst>
        </pc:graphicFrameChg>
      </pc:sldChg>
      <pc:sldChg chg="addSp delSp modSp add mod ord modTransition modAnim modNotesTx">
        <pc:chgData name="Ngô Gia Kiệt" userId="691fc2f7-9fea-442b-bbfa-fc5fddd28623" providerId="ADAL" clId="{D158A10E-46B9-4AB7-A931-A831D629D189}" dt="2021-06-17T04:30:09.981" v="16696"/>
        <pc:sldMkLst>
          <pc:docMk/>
          <pc:sldMk cId="3999774589" sldId="330"/>
        </pc:sldMkLst>
        <pc:spChg chg="mod">
          <ac:chgData name="Ngô Gia Kiệt" userId="691fc2f7-9fea-442b-bbfa-fc5fddd28623" providerId="ADAL" clId="{D158A10E-46B9-4AB7-A931-A831D629D189}" dt="2021-06-17T04:08:43.391" v="16672" actId="164"/>
          <ac:spMkLst>
            <pc:docMk/>
            <pc:sldMk cId="3999774589" sldId="330"/>
            <ac:spMk id="2465" creationId="{00000000-0000-0000-0000-000000000000}"/>
          </ac:spMkLst>
        </pc:spChg>
        <pc:spChg chg="mod">
          <ac:chgData name="Ngô Gia Kiệt" userId="691fc2f7-9fea-442b-bbfa-fc5fddd28623" providerId="ADAL" clId="{D158A10E-46B9-4AB7-A931-A831D629D189}" dt="2021-06-17T04:27:49.925" v="16677" actId="164"/>
          <ac:spMkLst>
            <pc:docMk/>
            <pc:sldMk cId="3999774589" sldId="330"/>
            <ac:spMk id="2466" creationId="{00000000-0000-0000-0000-000000000000}"/>
          </ac:spMkLst>
        </pc:spChg>
        <pc:spChg chg="mod">
          <ac:chgData name="Ngô Gia Kiệt" userId="691fc2f7-9fea-442b-bbfa-fc5fddd28623" providerId="ADAL" clId="{D158A10E-46B9-4AB7-A931-A831D629D189}" dt="2021-06-17T04:29:29.971" v="16691" actId="1076"/>
          <ac:spMkLst>
            <pc:docMk/>
            <pc:sldMk cId="3999774589" sldId="330"/>
            <ac:spMk id="2467" creationId="{00000000-0000-0000-0000-000000000000}"/>
          </ac:spMkLst>
        </pc:spChg>
        <pc:spChg chg="mod">
          <ac:chgData name="Ngô Gia Kiệt" userId="691fc2f7-9fea-442b-bbfa-fc5fddd28623" providerId="ADAL" clId="{D158A10E-46B9-4AB7-A931-A831D629D189}" dt="2021-06-15T01:55:37.855" v="12356" actId="113"/>
          <ac:spMkLst>
            <pc:docMk/>
            <pc:sldMk cId="3999774589" sldId="330"/>
            <ac:spMk id="2468" creationId="{00000000-0000-0000-0000-000000000000}"/>
          </ac:spMkLst>
        </pc:spChg>
        <pc:spChg chg="mod">
          <ac:chgData name="Ngô Gia Kiệt" userId="691fc2f7-9fea-442b-bbfa-fc5fddd28623" providerId="ADAL" clId="{D158A10E-46B9-4AB7-A931-A831D629D189}" dt="2021-06-15T01:57:01.827" v="12457" actId="20577"/>
          <ac:spMkLst>
            <pc:docMk/>
            <pc:sldMk cId="3999774589" sldId="330"/>
            <ac:spMk id="2469" creationId="{00000000-0000-0000-0000-000000000000}"/>
          </ac:spMkLst>
        </pc:spChg>
        <pc:spChg chg="mod">
          <ac:chgData name="Ngô Gia Kiệt" userId="691fc2f7-9fea-442b-bbfa-fc5fddd28623" providerId="ADAL" clId="{D158A10E-46B9-4AB7-A931-A831D629D189}" dt="2021-06-15T01:55:44.639" v="12358" actId="113"/>
          <ac:spMkLst>
            <pc:docMk/>
            <pc:sldMk cId="3999774589" sldId="330"/>
            <ac:spMk id="2470" creationId="{00000000-0000-0000-0000-000000000000}"/>
          </ac:spMkLst>
        </pc:spChg>
        <pc:spChg chg="mod">
          <ac:chgData name="Ngô Gia Kiệt" userId="691fc2f7-9fea-442b-bbfa-fc5fddd28623" providerId="ADAL" clId="{D158A10E-46B9-4AB7-A931-A831D629D189}" dt="2021-06-15T01:57:21.599" v="12553" actId="20577"/>
          <ac:spMkLst>
            <pc:docMk/>
            <pc:sldMk cId="3999774589" sldId="330"/>
            <ac:spMk id="2471" creationId="{00000000-0000-0000-0000-000000000000}"/>
          </ac:spMkLst>
        </pc:spChg>
        <pc:spChg chg="mod">
          <ac:chgData name="Ngô Gia Kiệt" userId="691fc2f7-9fea-442b-bbfa-fc5fddd28623" providerId="ADAL" clId="{D158A10E-46B9-4AB7-A931-A831D629D189}" dt="2021-06-15T01:56:15.436" v="12363" actId="1076"/>
          <ac:spMkLst>
            <pc:docMk/>
            <pc:sldMk cId="3999774589" sldId="330"/>
            <ac:spMk id="2472" creationId="{00000000-0000-0000-0000-000000000000}"/>
          </ac:spMkLst>
        </pc:spChg>
        <pc:spChg chg="mod">
          <ac:chgData name="Ngô Gia Kiệt" userId="691fc2f7-9fea-442b-bbfa-fc5fddd28623" providerId="ADAL" clId="{D158A10E-46B9-4AB7-A931-A831D629D189}" dt="2021-06-15T01:57:50.188" v="12661" actId="20577"/>
          <ac:spMkLst>
            <pc:docMk/>
            <pc:sldMk cId="3999774589" sldId="330"/>
            <ac:spMk id="2473" creationId="{00000000-0000-0000-0000-000000000000}"/>
          </ac:spMkLst>
        </pc:spChg>
        <pc:spChg chg="mod">
          <ac:chgData name="Ngô Gia Kiệt" userId="691fc2f7-9fea-442b-bbfa-fc5fddd28623" providerId="ADAL" clId="{D158A10E-46B9-4AB7-A931-A831D629D189}" dt="2021-06-17T04:28:13.331" v="16681" actId="164"/>
          <ac:spMkLst>
            <pc:docMk/>
            <pc:sldMk cId="3999774589" sldId="330"/>
            <ac:spMk id="2474" creationId="{00000000-0000-0000-0000-000000000000}"/>
          </ac:spMkLst>
        </pc:spChg>
        <pc:spChg chg="mod">
          <ac:chgData name="Ngô Gia Kiệt" userId="691fc2f7-9fea-442b-bbfa-fc5fddd28623" providerId="ADAL" clId="{D158A10E-46B9-4AB7-A931-A831D629D189}" dt="2021-06-17T04:28:13.331" v="16681" actId="164"/>
          <ac:spMkLst>
            <pc:docMk/>
            <pc:sldMk cId="3999774589" sldId="330"/>
            <ac:spMk id="2475" creationId="{00000000-0000-0000-0000-000000000000}"/>
          </ac:spMkLst>
        </pc:spChg>
        <pc:spChg chg="mod">
          <ac:chgData name="Ngô Gia Kiệt" userId="691fc2f7-9fea-442b-bbfa-fc5fddd28623" providerId="ADAL" clId="{D158A10E-46B9-4AB7-A931-A831D629D189}" dt="2021-06-15T01:49:57.299" v="12225" actId="20577"/>
          <ac:spMkLst>
            <pc:docMk/>
            <pc:sldMk cId="3999774589" sldId="330"/>
            <ac:spMk id="2476" creationId="{00000000-0000-0000-0000-000000000000}"/>
          </ac:spMkLst>
        </pc:spChg>
        <pc:grpChg chg="add mod">
          <ac:chgData name="Ngô Gia Kiệt" userId="691fc2f7-9fea-442b-bbfa-fc5fddd28623" providerId="ADAL" clId="{D158A10E-46B9-4AB7-A931-A831D629D189}" dt="2021-06-17T04:28:29.920" v="16686" actId="164"/>
          <ac:grpSpMkLst>
            <pc:docMk/>
            <pc:sldMk cId="3999774589" sldId="330"/>
            <ac:grpSpMk id="2" creationId="{B35C7A52-23E3-4E08-BBEC-F4D2AF351259}"/>
          </ac:grpSpMkLst>
        </pc:grpChg>
        <pc:grpChg chg="add mod">
          <ac:chgData name="Ngô Gia Kiệt" userId="691fc2f7-9fea-442b-bbfa-fc5fddd28623" providerId="ADAL" clId="{D158A10E-46B9-4AB7-A931-A831D629D189}" dt="2021-06-17T04:27:49.925" v="16677" actId="164"/>
          <ac:grpSpMkLst>
            <pc:docMk/>
            <pc:sldMk cId="3999774589" sldId="330"/>
            <ac:grpSpMk id="3" creationId="{F8EF5037-5080-4588-973D-357D0C5E83A1}"/>
          </ac:grpSpMkLst>
        </pc:grpChg>
        <pc:grpChg chg="add mod">
          <ac:chgData name="Ngô Gia Kiệt" userId="691fc2f7-9fea-442b-bbfa-fc5fddd28623" providerId="ADAL" clId="{D158A10E-46B9-4AB7-A931-A831D629D189}" dt="2021-06-17T04:08:16.840" v="16669" actId="164"/>
          <ac:grpSpMkLst>
            <pc:docMk/>
            <pc:sldMk cId="3999774589" sldId="330"/>
            <ac:grpSpMk id="4" creationId="{0F914F3C-AF85-4DCA-98AA-261BE4CD6CA9}"/>
          </ac:grpSpMkLst>
        </pc:grpChg>
        <pc:grpChg chg="add mod">
          <ac:chgData name="Ngô Gia Kiệt" userId="691fc2f7-9fea-442b-bbfa-fc5fddd28623" providerId="ADAL" clId="{D158A10E-46B9-4AB7-A931-A831D629D189}" dt="2021-06-17T04:08:24.106" v="16670" actId="164"/>
          <ac:grpSpMkLst>
            <pc:docMk/>
            <pc:sldMk cId="3999774589" sldId="330"/>
            <ac:grpSpMk id="5" creationId="{5A6E91C9-1E50-4E8D-AABE-0DD36248FEA5}"/>
          </ac:grpSpMkLst>
        </pc:grpChg>
        <pc:grpChg chg="add mod">
          <ac:chgData name="Ngô Gia Kiệt" userId="691fc2f7-9fea-442b-bbfa-fc5fddd28623" providerId="ADAL" clId="{D158A10E-46B9-4AB7-A931-A831D629D189}" dt="2021-06-17T04:08:43.391" v="16672" actId="164"/>
          <ac:grpSpMkLst>
            <pc:docMk/>
            <pc:sldMk cId="3999774589" sldId="330"/>
            <ac:grpSpMk id="6" creationId="{B587CE8B-1489-4816-AE41-9F7DE2905452}"/>
          </ac:grpSpMkLst>
        </pc:grpChg>
        <pc:grpChg chg="add mod">
          <ac:chgData name="Ngô Gia Kiệt" userId="691fc2f7-9fea-442b-bbfa-fc5fddd28623" providerId="ADAL" clId="{D158A10E-46B9-4AB7-A931-A831D629D189}" dt="2021-06-17T04:08:47.957" v="16673" actId="1076"/>
          <ac:grpSpMkLst>
            <pc:docMk/>
            <pc:sldMk cId="3999774589" sldId="330"/>
            <ac:grpSpMk id="7" creationId="{A42B51C2-795A-43BA-8976-50A2AF1F2AB7}"/>
          </ac:grpSpMkLst>
        </pc:grpChg>
        <pc:grpChg chg="add mod">
          <ac:chgData name="Ngô Gia Kiệt" userId="691fc2f7-9fea-442b-bbfa-fc5fddd28623" providerId="ADAL" clId="{D158A10E-46B9-4AB7-A931-A831D629D189}" dt="2021-06-17T04:29:23.995" v="16689" actId="1076"/>
          <ac:grpSpMkLst>
            <pc:docMk/>
            <pc:sldMk cId="3999774589" sldId="330"/>
            <ac:grpSpMk id="8" creationId="{F0D63772-A218-4404-8331-115284815FA4}"/>
          </ac:grpSpMkLst>
        </pc:grpChg>
        <pc:grpChg chg="add mod">
          <ac:chgData name="Ngô Gia Kiệt" userId="691fc2f7-9fea-442b-bbfa-fc5fddd28623" providerId="ADAL" clId="{D158A10E-46B9-4AB7-A931-A831D629D189}" dt="2021-06-17T04:27:49.925" v="16677" actId="164"/>
          <ac:grpSpMkLst>
            <pc:docMk/>
            <pc:sldMk cId="3999774589" sldId="330"/>
            <ac:grpSpMk id="9" creationId="{F5CB525F-0460-466A-B66F-809BA24C2B46}"/>
          </ac:grpSpMkLst>
        </pc:grpChg>
        <pc:grpChg chg="add mod">
          <ac:chgData name="Ngô Gia Kiệt" userId="691fc2f7-9fea-442b-bbfa-fc5fddd28623" providerId="ADAL" clId="{D158A10E-46B9-4AB7-A931-A831D629D189}" dt="2021-06-17T04:28:13.331" v="16681" actId="164"/>
          <ac:grpSpMkLst>
            <pc:docMk/>
            <pc:sldMk cId="3999774589" sldId="330"/>
            <ac:grpSpMk id="10" creationId="{06950B43-7D7C-43F9-9AC7-D32A7DC9CC00}"/>
          </ac:grpSpMkLst>
        </pc:grpChg>
        <pc:grpChg chg="add mod">
          <ac:chgData name="Ngô Gia Kiệt" userId="691fc2f7-9fea-442b-bbfa-fc5fddd28623" providerId="ADAL" clId="{D158A10E-46B9-4AB7-A931-A831D629D189}" dt="2021-06-17T04:28:35.104" v="16688" actId="164"/>
          <ac:grpSpMkLst>
            <pc:docMk/>
            <pc:sldMk cId="3999774589" sldId="330"/>
            <ac:grpSpMk id="11" creationId="{F614D9D4-0A72-410E-B8C7-64DF7D43C549}"/>
          </ac:grpSpMkLst>
        </pc:grpChg>
        <pc:grpChg chg="add mod">
          <ac:chgData name="Ngô Gia Kiệt" userId="691fc2f7-9fea-442b-bbfa-fc5fddd28623" providerId="ADAL" clId="{D158A10E-46B9-4AB7-A931-A831D629D189}" dt="2021-06-17T04:29:35.827" v="16692" actId="1076"/>
          <ac:grpSpMkLst>
            <pc:docMk/>
            <pc:sldMk cId="3999774589" sldId="330"/>
            <ac:grpSpMk id="12" creationId="{42A6705A-2396-4656-91B6-2B7D8D897CB7}"/>
          </ac:grpSpMkLst>
        </pc:grpChg>
        <pc:grpChg chg="del mod">
          <ac:chgData name="Ngô Gia Kiệt" userId="691fc2f7-9fea-442b-bbfa-fc5fddd28623" providerId="ADAL" clId="{D158A10E-46B9-4AB7-A931-A831D629D189}" dt="2021-06-15T01:51:05.786" v="12248" actId="478"/>
          <ac:grpSpMkLst>
            <pc:docMk/>
            <pc:sldMk cId="3999774589" sldId="330"/>
            <ac:grpSpMk id="2446" creationId="{00000000-0000-0000-0000-000000000000}"/>
          </ac:grpSpMkLst>
        </pc:grpChg>
        <pc:grpChg chg="del mod">
          <ac:chgData name="Ngô Gia Kiệt" userId="691fc2f7-9fea-442b-bbfa-fc5fddd28623" providerId="ADAL" clId="{D158A10E-46B9-4AB7-A931-A831D629D189}" dt="2021-06-15T01:50:55.158" v="12245" actId="478"/>
          <ac:grpSpMkLst>
            <pc:docMk/>
            <pc:sldMk cId="3999774589" sldId="330"/>
            <ac:grpSpMk id="2453" creationId="{00000000-0000-0000-0000-000000000000}"/>
          </ac:grpSpMkLst>
        </pc:grpChg>
        <pc:grpChg chg="add del mod">
          <ac:chgData name="Ngô Gia Kiệt" userId="691fc2f7-9fea-442b-bbfa-fc5fddd28623" providerId="ADAL" clId="{D158A10E-46B9-4AB7-A931-A831D629D189}" dt="2021-06-15T01:50:46.711" v="12244" actId="478"/>
          <ac:grpSpMkLst>
            <pc:docMk/>
            <pc:sldMk cId="3999774589" sldId="330"/>
            <ac:grpSpMk id="2456" creationId="{00000000-0000-0000-0000-000000000000}"/>
          </ac:grpSpMkLst>
        </pc:grpChg>
        <pc:grpChg chg="del">
          <ac:chgData name="Ngô Gia Kiệt" userId="691fc2f7-9fea-442b-bbfa-fc5fddd28623" providerId="ADAL" clId="{D158A10E-46B9-4AB7-A931-A831D629D189}" dt="2021-06-15T01:51:17.673" v="12251" actId="478"/>
          <ac:grpSpMkLst>
            <pc:docMk/>
            <pc:sldMk cId="3999774589" sldId="330"/>
            <ac:grpSpMk id="2459" creationId="{00000000-0000-0000-0000-000000000000}"/>
          </ac:grpSpMkLst>
        </pc:grpChg>
        <pc:picChg chg="mod ord">
          <ac:chgData name="Ngô Gia Kiệt" userId="691fc2f7-9fea-442b-bbfa-fc5fddd28623" providerId="ADAL" clId="{D158A10E-46B9-4AB7-A931-A831D629D189}" dt="2021-06-17T04:28:29.920" v="16686" actId="164"/>
          <ac:picMkLst>
            <pc:docMk/>
            <pc:sldMk cId="3999774589" sldId="330"/>
            <ac:picMk id="2442" creationId="{00000000-0000-0000-0000-000000000000}"/>
          </ac:picMkLst>
        </pc:picChg>
        <pc:picChg chg="mod ord">
          <ac:chgData name="Ngô Gia Kiệt" userId="691fc2f7-9fea-442b-bbfa-fc5fddd28623" providerId="ADAL" clId="{D158A10E-46B9-4AB7-A931-A831D629D189}" dt="2021-06-17T04:08:24.106" v="16670" actId="164"/>
          <ac:picMkLst>
            <pc:docMk/>
            <pc:sldMk cId="3999774589" sldId="330"/>
            <ac:picMk id="2443" creationId="{00000000-0000-0000-0000-000000000000}"/>
          </ac:picMkLst>
        </pc:picChg>
        <pc:picChg chg="mod ord">
          <ac:chgData name="Ngô Gia Kiệt" userId="691fc2f7-9fea-442b-bbfa-fc5fddd28623" providerId="ADAL" clId="{D158A10E-46B9-4AB7-A931-A831D629D189}" dt="2021-06-17T04:08:16.840" v="16669" actId="164"/>
          <ac:picMkLst>
            <pc:docMk/>
            <pc:sldMk cId="3999774589" sldId="330"/>
            <ac:picMk id="2444" creationId="{00000000-0000-0000-0000-000000000000}"/>
          </ac:picMkLst>
        </pc:picChg>
        <pc:picChg chg="mod ord">
          <ac:chgData name="Ngô Gia Kiệt" userId="691fc2f7-9fea-442b-bbfa-fc5fddd28623" providerId="ADAL" clId="{D158A10E-46B9-4AB7-A931-A831D629D189}" dt="2021-06-17T04:27:49.925" v="16677" actId="164"/>
          <ac:picMkLst>
            <pc:docMk/>
            <pc:sldMk cId="3999774589" sldId="330"/>
            <ac:picMk id="2445" creationId="{00000000-0000-0000-0000-000000000000}"/>
          </ac:picMkLst>
        </pc:picChg>
      </pc:sldChg>
      <pc:sldChg chg="new del">
        <pc:chgData name="Ngô Gia Kiệt" userId="691fc2f7-9fea-442b-bbfa-fc5fddd28623" providerId="ADAL" clId="{D158A10E-46B9-4AB7-A931-A831D629D189}" dt="2021-06-15T02:57:32.855" v="13189" actId="47"/>
        <pc:sldMkLst>
          <pc:docMk/>
          <pc:sldMk cId="1255404012" sldId="331"/>
        </pc:sldMkLst>
      </pc:sldChg>
      <pc:sldChg chg="addSp delSp modSp add mod modAnim modNotesTx">
        <pc:chgData name="Ngô Gia Kiệt" userId="691fc2f7-9fea-442b-bbfa-fc5fddd28623" providerId="ADAL" clId="{D158A10E-46B9-4AB7-A931-A831D629D189}" dt="2021-06-19T07:12:28.243" v="17267" actId="20577"/>
        <pc:sldMkLst>
          <pc:docMk/>
          <pc:sldMk cId="2283134671" sldId="332"/>
        </pc:sldMkLst>
        <pc:spChg chg="add mod">
          <ac:chgData name="Ngô Gia Kiệt" userId="691fc2f7-9fea-442b-bbfa-fc5fddd28623" providerId="ADAL" clId="{D158A10E-46B9-4AB7-A931-A831D629D189}" dt="2021-06-15T03:40:38.728" v="14082" actId="1076"/>
          <ac:spMkLst>
            <pc:docMk/>
            <pc:sldMk cId="2283134671" sldId="332"/>
            <ac:spMk id="6" creationId="{B7C84D1B-9376-4A77-8558-AB7A94321E80}"/>
          </ac:spMkLst>
        </pc:spChg>
        <pc:spChg chg="mod">
          <ac:chgData name="Ngô Gia Kiệt" userId="691fc2f7-9fea-442b-bbfa-fc5fddd28623" providerId="ADAL" clId="{D158A10E-46B9-4AB7-A931-A831D629D189}" dt="2021-06-15T03:40:23.385" v="14077" actId="1076"/>
          <ac:spMkLst>
            <pc:docMk/>
            <pc:sldMk cId="2283134671" sldId="332"/>
            <ac:spMk id="31" creationId="{09D8DF9D-2546-4345-A103-C4DC76F8E07F}"/>
          </ac:spMkLst>
        </pc:spChg>
        <pc:picChg chg="del">
          <ac:chgData name="Ngô Gia Kiệt" userId="691fc2f7-9fea-442b-bbfa-fc5fddd28623" providerId="ADAL" clId="{D158A10E-46B9-4AB7-A931-A831D629D189}" dt="2021-06-15T02:57:36.658" v="13190" actId="478"/>
          <ac:picMkLst>
            <pc:docMk/>
            <pc:sldMk cId="2283134671" sldId="332"/>
            <ac:picMk id="8" creationId="{AB9554B8-0EA0-4D85-BECE-71DBBB4EF1A3}"/>
          </ac:picMkLst>
        </pc:picChg>
      </pc:sldChg>
      <pc:sldChg chg="delSp modSp add mod ord">
        <pc:chgData name="Ngô Gia Kiệt" userId="691fc2f7-9fea-442b-bbfa-fc5fddd28623" providerId="ADAL" clId="{D158A10E-46B9-4AB7-A931-A831D629D189}" dt="2021-06-15T13:25:17.767" v="14086" actId="1076"/>
        <pc:sldMkLst>
          <pc:docMk/>
          <pc:sldMk cId="1422135076" sldId="333"/>
        </pc:sldMkLst>
        <pc:spChg chg="mod">
          <ac:chgData name="Ngô Gia Kiệt" userId="691fc2f7-9fea-442b-bbfa-fc5fddd28623" providerId="ADAL" clId="{D158A10E-46B9-4AB7-A931-A831D629D189}" dt="2021-06-15T13:25:17.767" v="14086" actId="1076"/>
          <ac:spMkLst>
            <pc:docMk/>
            <pc:sldMk cId="1422135076" sldId="333"/>
            <ac:spMk id="31" creationId="{09D8DF9D-2546-4345-A103-C4DC76F8E07F}"/>
          </ac:spMkLst>
        </pc:spChg>
        <pc:picChg chg="del">
          <ac:chgData name="Ngô Gia Kiệt" userId="691fc2f7-9fea-442b-bbfa-fc5fddd28623" providerId="ADAL" clId="{D158A10E-46B9-4AB7-A931-A831D629D189}" dt="2021-06-15T03:20:51.722" v="13259" actId="478"/>
          <ac:picMkLst>
            <pc:docMk/>
            <pc:sldMk cId="1422135076" sldId="333"/>
            <ac:picMk id="8" creationId="{AB9554B8-0EA0-4D85-BECE-71DBBB4EF1A3}"/>
          </ac:picMkLst>
        </pc:picChg>
      </pc:sldChg>
      <pc:sldChg chg="modSp add mod modAnim modNotesTx">
        <pc:chgData name="Ngô Gia Kiệt" userId="691fc2f7-9fea-442b-bbfa-fc5fddd28623" providerId="ADAL" clId="{D158A10E-46B9-4AB7-A931-A831D629D189}" dt="2021-06-23T02:38:30.722" v="17349"/>
        <pc:sldMkLst>
          <pc:docMk/>
          <pc:sldMk cId="2170499447" sldId="334"/>
        </pc:sldMkLst>
        <pc:spChg chg="mod">
          <ac:chgData name="Ngô Gia Kiệt" userId="691fc2f7-9fea-442b-bbfa-fc5fddd28623" providerId="ADAL" clId="{D158A10E-46B9-4AB7-A931-A831D629D189}" dt="2021-06-19T07:42:59.938" v="17325"/>
          <ac:spMkLst>
            <pc:docMk/>
            <pc:sldMk cId="2170499447" sldId="334"/>
            <ac:spMk id="31" creationId="{09D8DF9D-2546-4345-A103-C4DC76F8E07F}"/>
          </ac:spMkLst>
        </pc:spChg>
      </pc:sldChg>
      <pc:sldChg chg="addSp delSp modSp add mod ord modTransition modAnim modNotesTx">
        <pc:chgData name="Ngô Gia Kiệt" userId="691fc2f7-9fea-442b-bbfa-fc5fddd28623" providerId="ADAL" clId="{D158A10E-46B9-4AB7-A931-A831D629D189}" dt="2021-06-17T04:05:38.684" v="16653"/>
        <pc:sldMkLst>
          <pc:docMk/>
          <pc:sldMk cId="1817727368" sldId="335"/>
        </pc:sldMkLst>
        <pc:spChg chg="add mod">
          <ac:chgData name="Ngô Gia Kiệt" userId="691fc2f7-9fea-442b-bbfa-fc5fddd28623" providerId="ADAL" clId="{D158A10E-46B9-4AB7-A931-A831D629D189}" dt="2021-06-15T13:28:50.486" v="14145" actId="20577"/>
          <ac:spMkLst>
            <pc:docMk/>
            <pc:sldMk cId="1817727368" sldId="335"/>
            <ac:spMk id="3" creationId="{B586F6D4-D609-4277-985E-B99C262DB735}"/>
          </ac:spMkLst>
        </pc:spChg>
        <pc:spChg chg="add del mod">
          <ac:chgData name="Ngô Gia Kiệt" userId="691fc2f7-9fea-442b-bbfa-fc5fddd28623" providerId="ADAL" clId="{D158A10E-46B9-4AB7-A931-A831D629D189}" dt="2021-06-15T13:31:11.230" v="14148" actId="478"/>
          <ac:spMkLst>
            <pc:docMk/>
            <pc:sldMk cId="1817727368" sldId="335"/>
            <ac:spMk id="5" creationId="{7742479A-5F8E-4D15-B6B6-3FCBF48DD8AD}"/>
          </ac:spMkLst>
        </pc:spChg>
        <pc:spChg chg="add mod">
          <ac:chgData name="Ngô Gia Kiệt" userId="691fc2f7-9fea-442b-bbfa-fc5fddd28623" providerId="ADAL" clId="{D158A10E-46B9-4AB7-A931-A831D629D189}" dt="2021-06-17T04:05:02.822" v="16647" actId="1076"/>
          <ac:spMkLst>
            <pc:docMk/>
            <pc:sldMk cId="1817727368" sldId="335"/>
            <ac:spMk id="7" creationId="{21EE6244-4516-4D1B-837B-74752C37FBD1}"/>
          </ac:spMkLst>
        </pc:spChg>
        <pc:spChg chg="add del mod">
          <ac:chgData name="Ngô Gia Kiệt" userId="691fc2f7-9fea-442b-bbfa-fc5fddd28623" providerId="ADAL" clId="{D158A10E-46B9-4AB7-A931-A831D629D189}" dt="2021-06-15T13:31:12.353" v="14149" actId="478"/>
          <ac:spMkLst>
            <pc:docMk/>
            <pc:sldMk cId="1817727368" sldId="335"/>
            <ac:spMk id="9" creationId="{DB1E69D9-8054-42C6-861D-DB4E15D41487}"/>
          </ac:spMkLst>
        </pc:spChg>
        <pc:spChg chg="add del mod">
          <ac:chgData name="Ngô Gia Kiệt" userId="691fc2f7-9fea-442b-bbfa-fc5fddd28623" providerId="ADAL" clId="{D158A10E-46B9-4AB7-A931-A831D629D189}" dt="2021-06-15T13:31:13.479" v="14150" actId="478"/>
          <ac:spMkLst>
            <pc:docMk/>
            <pc:sldMk cId="1817727368" sldId="335"/>
            <ac:spMk id="11" creationId="{4E8F69DF-EB8E-41D5-B662-557CC4B9CDB4}"/>
          </ac:spMkLst>
        </pc:spChg>
        <pc:spChg chg="add del mod">
          <ac:chgData name="Ngô Gia Kiệt" userId="691fc2f7-9fea-442b-bbfa-fc5fddd28623" providerId="ADAL" clId="{D158A10E-46B9-4AB7-A931-A831D629D189}" dt="2021-06-15T13:31:15.971" v="14152" actId="478"/>
          <ac:spMkLst>
            <pc:docMk/>
            <pc:sldMk cId="1817727368" sldId="335"/>
            <ac:spMk id="13" creationId="{927EA0C3-7655-4DE8-9FF4-87221F165E61}"/>
          </ac:spMkLst>
        </pc:spChg>
        <pc:spChg chg="add del mod">
          <ac:chgData name="Ngô Gia Kiệt" userId="691fc2f7-9fea-442b-bbfa-fc5fddd28623" providerId="ADAL" clId="{D158A10E-46B9-4AB7-A931-A831D629D189}" dt="2021-06-15T13:31:18.295" v="14154" actId="478"/>
          <ac:spMkLst>
            <pc:docMk/>
            <pc:sldMk cId="1817727368" sldId="335"/>
            <ac:spMk id="15" creationId="{C4347590-BA45-4FD8-8FD4-BE14BBC1F19C}"/>
          </ac:spMkLst>
        </pc:spChg>
        <pc:spChg chg="add del mod">
          <ac:chgData name="Ngô Gia Kiệt" userId="691fc2f7-9fea-442b-bbfa-fc5fddd28623" providerId="ADAL" clId="{D158A10E-46B9-4AB7-A931-A831D629D189}" dt="2021-06-15T13:31:14.432" v="14151" actId="478"/>
          <ac:spMkLst>
            <pc:docMk/>
            <pc:sldMk cId="1817727368" sldId="335"/>
            <ac:spMk id="17" creationId="{1C48F11B-B4F9-4E8F-9363-CB7FA97C335C}"/>
          </ac:spMkLst>
        </pc:spChg>
        <pc:spChg chg="add del mod">
          <ac:chgData name="Ngô Gia Kiệt" userId="691fc2f7-9fea-442b-bbfa-fc5fddd28623" providerId="ADAL" clId="{D158A10E-46B9-4AB7-A931-A831D629D189}" dt="2021-06-15T13:31:17.318" v="14153" actId="478"/>
          <ac:spMkLst>
            <pc:docMk/>
            <pc:sldMk cId="1817727368" sldId="335"/>
            <ac:spMk id="19" creationId="{D4065E39-6444-4BDA-B635-479787119156}"/>
          </ac:spMkLst>
        </pc:spChg>
        <pc:spChg chg="del">
          <ac:chgData name="Ngô Gia Kiệt" userId="691fc2f7-9fea-442b-bbfa-fc5fddd28623" providerId="ADAL" clId="{D158A10E-46B9-4AB7-A931-A831D629D189}" dt="2021-06-15T13:27:25.835" v="14106" actId="478"/>
          <ac:spMkLst>
            <pc:docMk/>
            <pc:sldMk cId="1817727368" sldId="335"/>
            <ac:spMk id="2396" creationId="{00000000-0000-0000-0000-000000000000}"/>
          </ac:spMkLst>
        </pc:spChg>
        <pc:spChg chg="del">
          <ac:chgData name="Ngô Gia Kiệt" userId="691fc2f7-9fea-442b-bbfa-fc5fddd28623" providerId="ADAL" clId="{D158A10E-46B9-4AB7-A931-A831D629D189}" dt="2021-06-15T13:27:25.835" v="14106" actId="478"/>
          <ac:spMkLst>
            <pc:docMk/>
            <pc:sldMk cId="1817727368" sldId="335"/>
            <ac:spMk id="2401" creationId="{00000000-0000-0000-0000-000000000000}"/>
          </ac:spMkLst>
        </pc:spChg>
        <pc:spChg chg="del">
          <ac:chgData name="Ngô Gia Kiệt" userId="691fc2f7-9fea-442b-bbfa-fc5fddd28623" providerId="ADAL" clId="{D158A10E-46B9-4AB7-A931-A831D629D189}" dt="2021-06-15T13:27:25.835" v="14106" actId="478"/>
          <ac:spMkLst>
            <pc:docMk/>
            <pc:sldMk cId="1817727368" sldId="335"/>
            <ac:spMk id="2402" creationId="{00000000-0000-0000-0000-000000000000}"/>
          </ac:spMkLst>
        </pc:spChg>
        <pc:spChg chg="del">
          <ac:chgData name="Ngô Gia Kiệt" userId="691fc2f7-9fea-442b-bbfa-fc5fddd28623" providerId="ADAL" clId="{D158A10E-46B9-4AB7-A931-A831D629D189}" dt="2021-06-15T13:27:25.835" v="14106" actId="478"/>
          <ac:spMkLst>
            <pc:docMk/>
            <pc:sldMk cId="1817727368" sldId="335"/>
            <ac:spMk id="2403" creationId="{00000000-0000-0000-0000-000000000000}"/>
          </ac:spMkLst>
        </pc:spChg>
        <pc:spChg chg="del">
          <ac:chgData name="Ngô Gia Kiệt" userId="691fc2f7-9fea-442b-bbfa-fc5fddd28623" providerId="ADAL" clId="{D158A10E-46B9-4AB7-A931-A831D629D189}" dt="2021-06-15T13:27:25.835" v="14106" actId="478"/>
          <ac:spMkLst>
            <pc:docMk/>
            <pc:sldMk cId="1817727368" sldId="335"/>
            <ac:spMk id="2404" creationId="{00000000-0000-0000-0000-000000000000}"/>
          </ac:spMkLst>
        </pc:spChg>
        <pc:spChg chg="del">
          <ac:chgData name="Ngô Gia Kiệt" userId="691fc2f7-9fea-442b-bbfa-fc5fddd28623" providerId="ADAL" clId="{D158A10E-46B9-4AB7-A931-A831D629D189}" dt="2021-06-15T13:27:25.835" v="14106" actId="478"/>
          <ac:spMkLst>
            <pc:docMk/>
            <pc:sldMk cId="1817727368" sldId="335"/>
            <ac:spMk id="2405" creationId="{00000000-0000-0000-0000-000000000000}"/>
          </ac:spMkLst>
        </pc:spChg>
        <pc:spChg chg="del">
          <ac:chgData name="Ngô Gia Kiệt" userId="691fc2f7-9fea-442b-bbfa-fc5fddd28623" providerId="ADAL" clId="{D158A10E-46B9-4AB7-A931-A831D629D189}" dt="2021-06-15T13:27:25.835" v="14106" actId="478"/>
          <ac:spMkLst>
            <pc:docMk/>
            <pc:sldMk cId="1817727368" sldId="335"/>
            <ac:spMk id="2406" creationId="{00000000-0000-0000-0000-000000000000}"/>
          </ac:spMkLst>
        </pc:spChg>
        <pc:spChg chg="del">
          <ac:chgData name="Ngô Gia Kiệt" userId="691fc2f7-9fea-442b-bbfa-fc5fddd28623" providerId="ADAL" clId="{D158A10E-46B9-4AB7-A931-A831D629D189}" dt="2021-06-15T13:27:25.835" v="14106" actId="478"/>
          <ac:spMkLst>
            <pc:docMk/>
            <pc:sldMk cId="1817727368" sldId="335"/>
            <ac:spMk id="2407" creationId="{00000000-0000-0000-0000-000000000000}"/>
          </ac:spMkLst>
        </pc:spChg>
        <pc:spChg chg="del">
          <ac:chgData name="Ngô Gia Kiệt" userId="691fc2f7-9fea-442b-bbfa-fc5fddd28623" providerId="ADAL" clId="{D158A10E-46B9-4AB7-A931-A831D629D189}" dt="2021-06-15T13:27:25.835" v="14106" actId="478"/>
          <ac:spMkLst>
            <pc:docMk/>
            <pc:sldMk cId="1817727368" sldId="335"/>
            <ac:spMk id="2408" creationId="{00000000-0000-0000-0000-000000000000}"/>
          </ac:spMkLst>
        </pc:spChg>
        <pc:grpChg chg="del">
          <ac:chgData name="Ngô Gia Kiệt" userId="691fc2f7-9fea-442b-bbfa-fc5fddd28623" providerId="ADAL" clId="{D158A10E-46B9-4AB7-A931-A831D629D189}" dt="2021-06-15T13:27:25.835" v="14106" actId="478"/>
          <ac:grpSpMkLst>
            <pc:docMk/>
            <pc:sldMk cId="1817727368" sldId="335"/>
            <ac:grpSpMk id="2409" creationId="{00000000-0000-0000-0000-000000000000}"/>
          </ac:grpSpMkLst>
        </pc:grpChg>
        <pc:grpChg chg="del">
          <ac:chgData name="Ngô Gia Kiệt" userId="691fc2f7-9fea-442b-bbfa-fc5fddd28623" providerId="ADAL" clId="{D158A10E-46B9-4AB7-A931-A831D629D189}" dt="2021-06-15T13:27:25.835" v="14106" actId="478"/>
          <ac:grpSpMkLst>
            <pc:docMk/>
            <pc:sldMk cId="1817727368" sldId="335"/>
            <ac:grpSpMk id="2412" creationId="{00000000-0000-0000-0000-000000000000}"/>
          </ac:grpSpMkLst>
        </pc:grpChg>
        <pc:grpChg chg="del">
          <ac:chgData name="Ngô Gia Kiệt" userId="691fc2f7-9fea-442b-bbfa-fc5fddd28623" providerId="ADAL" clId="{D158A10E-46B9-4AB7-A931-A831D629D189}" dt="2021-06-15T13:27:25.835" v="14106" actId="478"/>
          <ac:grpSpMkLst>
            <pc:docMk/>
            <pc:sldMk cId="1817727368" sldId="335"/>
            <ac:grpSpMk id="2415" creationId="{00000000-0000-0000-0000-000000000000}"/>
          </ac:grpSpMkLst>
        </pc:grpChg>
        <pc:grpChg chg="del">
          <ac:chgData name="Ngô Gia Kiệt" userId="691fc2f7-9fea-442b-bbfa-fc5fddd28623" providerId="ADAL" clId="{D158A10E-46B9-4AB7-A931-A831D629D189}" dt="2021-06-15T13:27:25.835" v="14106" actId="478"/>
          <ac:grpSpMkLst>
            <pc:docMk/>
            <pc:sldMk cId="1817727368" sldId="335"/>
            <ac:grpSpMk id="2427" creationId="{00000000-0000-0000-0000-000000000000}"/>
          </ac:grpSpMkLst>
        </pc:grpChg>
        <pc:picChg chg="del">
          <ac:chgData name="Ngô Gia Kiệt" userId="691fc2f7-9fea-442b-bbfa-fc5fddd28623" providerId="ADAL" clId="{D158A10E-46B9-4AB7-A931-A831D629D189}" dt="2021-06-15T13:27:25.835" v="14106" actId="478"/>
          <ac:picMkLst>
            <pc:docMk/>
            <pc:sldMk cId="1817727368" sldId="335"/>
            <ac:picMk id="2397" creationId="{00000000-0000-0000-0000-000000000000}"/>
          </ac:picMkLst>
        </pc:picChg>
        <pc:picChg chg="del">
          <ac:chgData name="Ngô Gia Kiệt" userId="691fc2f7-9fea-442b-bbfa-fc5fddd28623" providerId="ADAL" clId="{D158A10E-46B9-4AB7-A931-A831D629D189}" dt="2021-06-15T13:27:25.835" v="14106" actId="478"/>
          <ac:picMkLst>
            <pc:docMk/>
            <pc:sldMk cId="1817727368" sldId="335"/>
            <ac:picMk id="2398" creationId="{00000000-0000-0000-0000-000000000000}"/>
          </ac:picMkLst>
        </pc:picChg>
        <pc:picChg chg="del">
          <ac:chgData name="Ngô Gia Kiệt" userId="691fc2f7-9fea-442b-bbfa-fc5fddd28623" providerId="ADAL" clId="{D158A10E-46B9-4AB7-A931-A831D629D189}" dt="2021-06-15T13:27:25.835" v="14106" actId="478"/>
          <ac:picMkLst>
            <pc:docMk/>
            <pc:sldMk cId="1817727368" sldId="335"/>
            <ac:picMk id="2399" creationId="{00000000-0000-0000-0000-000000000000}"/>
          </ac:picMkLst>
        </pc:picChg>
        <pc:picChg chg="del">
          <ac:chgData name="Ngô Gia Kiệt" userId="691fc2f7-9fea-442b-bbfa-fc5fddd28623" providerId="ADAL" clId="{D158A10E-46B9-4AB7-A931-A831D629D189}" dt="2021-06-15T13:27:25.835" v="14106" actId="478"/>
          <ac:picMkLst>
            <pc:docMk/>
            <pc:sldMk cId="1817727368" sldId="335"/>
            <ac:picMk id="2400" creationId="{00000000-0000-0000-0000-000000000000}"/>
          </ac:picMkLst>
        </pc:picChg>
      </pc:sldChg>
      <pc:sldChg chg="new del">
        <pc:chgData name="Ngô Gia Kiệt" userId="691fc2f7-9fea-442b-bbfa-fc5fddd28623" providerId="ADAL" clId="{D158A10E-46B9-4AB7-A931-A831D629D189}" dt="2021-06-15T13:26:41.292" v="14102" actId="47"/>
        <pc:sldMkLst>
          <pc:docMk/>
          <pc:sldMk cId="2377727149" sldId="335"/>
        </pc:sldMkLst>
      </pc:sldChg>
      <pc:sldChg chg="addSp delSp modSp add mod ord modTransition modAnim modNotesTx">
        <pc:chgData name="Ngô Gia Kiệt" userId="691fc2f7-9fea-442b-bbfa-fc5fddd28623" providerId="ADAL" clId="{D158A10E-46B9-4AB7-A931-A831D629D189}" dt="2021-06-17T04:05:51.130" v="16654"/>
        <pc:sldMkLst>
          <pc:docMk/>
          <pc:sldMk cId="3960627771" sldId="336"/>
        </pc:sldMkLst>
        <pc:spChg chg="add mod">
          <ac:chgData name="Ngô Gia Kiệt" userId="691fc2f7-9fea-442b-bbfa-fc5fddd28623" providerId="ADAL" clId="{D158A10E-46B9-4AB7-A931-A831D629D189}" dt="2021-06-17T00:07:04.480" v="14669" actId="14100"/>
          <ac:spMkLst>
            <pc:docMk/>
            <pc:sldMk cId="3960627771" sldId="336"/>
            <ac:spMk id="3" creationId="{0023A4DA-50F7-4D41-BB64-87AD8DFCB5E2}"/>
          </ac:spMkLst>
        </pc:spChg>
        <pc:spChg chg="mod">
          <ac:chgData name="Ngô Gia Kiệt" userId="691fc2f7-9fea-442b-bbfa-fc5fddd28623" providerId="ADAL" clId="{D158A10E-46B9-4AB7-A931-A831D629D189}" dt="2021-06-17T00:11:27.319" v="14689" actId="1076"/>
          <ac:spMkLst>
            <pc:docMk/>
            <pc:sldMk cId="3960627771" sldId="336"/>
            <ac:spMk id="5" creationId="{B0C868AD-1584-4550-8554-E07584432002}"/>
          </ac:spMkLst>
        </pc:spChg>
        <pc:spChg chg="mod">
          <ac:chgData name="Ngô Gia Kiệt" userId="691fc2f7-9fea-442b-bbfa-fc5fddd28623" providerId="ADAL" clId="{D158A10E-46B9-4AB7-A931-A831D629D189}" dt="2021-06-17T00:11:27.319" v="14689" actId="1076"/>
          <ac:spMkLst>
            <pc:docMk/>
            <pc:sldMk cId="3960627771" sldId="336"/>
            <ac:spMk id="6" creationId="{FA9C7D04-8DD2-4429-84D8-188DCBE5D294}"/>
          </ac:spMkLst>
        </pc:spChg>
        <pc:spChg chg="mod">
          <ac:chgData name="Ngô Gia Kiệt" userId="691fc2f7-9fea-442b-bbfa-fc5fddd28623" providerId="ADAL" clId="{D158A10E-46B9-4AB7-A931-A831D629D189}" dt="2021-06-17T00:11:27.319" v="14689" actId="1076"/>
          <ac:spMkLst>
            <pc:docMk/>
            <pc:sldMk cId="3960627771" sldId="336"/>
            <ac:spMk id="7" creationId="{72DD3F29-3064-4986-A15D-5F67544842FD}"/>
          </ac:spMkLst>
        </pc:spChg>
        <pc:spChg chg="mod">
          <ac:chgData name="Ngô Gia Kiệt" userId="691fc2f7-9fea-442b-bbfa-fc5fddd28623" providerId="ADAL" clId="{D158A10E-46B9-4AB7-A931-A831D629D189}" dt="2021-06-17T00:11:27.319" v="14689" actId="1076"/>
          <ac:spMkLst>
            <pc:docMk/>
            <pc:sldMk cId="3960627771" sldId="336"/>
            <ac:spMk id="8" creationId="{C5FE4E00-6CE0-473B-AA32-03CF7A4F705F}"/>
          </ac:spMkLst>
        </pc:spChg>
        <pc:spChg chg="mod">
          <ac:chgData name="Ngô Gia Kiệt" userId="691fc2f7-9fea-442b-bbfa-fc5fddd28623" providerId="ADAL" clId="{D158A10E-46B9-4AB7-A931-A831D629D189}" dt="2021-06-17T00:11:27.319" v="14689" actId="1076"/>
          <ac:spMkLst>
            <pc:docMk/>
            <pc:sldMk cId="3960627771" sldId="336"/>
            <ac:spMk id="9" creationId="{BF6A4F51-9055-40E5-8AD0-5514C82F6AB2}"/>
          </ac:spMkLst>
        </pc:spChg>
        <pc:spChg chg="mod">
          <ac:chgData name="Ngô Gia Kiệt" userId="691fc2f7-9fea-442b-bbfa-fc5fddd28623" providerId="ADAL" clId="{D158A10E-46B9-4AB7-A931-A831D629D189}" dt="2021-06-17T00:11:27.319" v="14689" actId="1076"/>
          <ac:spMkLst>
            <pc:docMk/>
            <pc:sldMk cId="3960627771" sldId="336"/>
            <ac:spMk id="10" creationId="{C4E85F0D-7F93-4827-98EA-DA4CA6B9E00C}"/>
          </ac:spMkLst>
        </pc:spChg>
        <pc:spChg chg="mod">
          <ac:chgData name="Ngô Gia Kiệt" userId="691fc2f7-9fea-442b-bbfa-fc5fddd28623" providerId="ADAL" clId="{D158A10E-46B9-4AB7-A931-A831D629D189}" dt="2021-06-17T00:11:27.319" v="14689" actId="1076"/>
          <ac:spMkLst>
            <pc:docMk/>
            <pc:sldMk cId="3960627771" sldId="336"/>
            <ac:spMk id="11" creationId="{E7DFE7EA-5754-4058-B5CF-A882B105C3CA}"/>
          </ac:spMkLst>
        </pc:spChg>
        <pc:spChg chg="mod">
          <ac:chgData name="Ngô Gia Kiệt" userId="691fc2f7-9fea-442b-bbfa-fc5fddd28623" providerId="ADAL" clId="{D158A10E-46B9-4AB7-A931-A831D629D189}" dt="2021-06-17T00:11:27.319" v="14689" actId="1076"/>
          <ac:spMkLst>
            <pc:docMk/>
            <pc:sldMk cId="3960627771" sldId="336"/>
            <ac:spMk id="12" creationId="{A7CE95E6-8BF9-4AF5-B9D0-A4AEF71D2706}"/>
          </ac:spMkLst>
        </pc:spChg>
        <pc:spChg chg="mod">
          <ac:chgData name="Ngô Gia Kiệt" userId="691fc2f7-9fea-442b-bbfa-fc5fddd28623" providerId="ADAL" clId="{D158A10E-46B9-4AB7-A931-A831D629D189}" dt="2021-06-17T00:11:27.319" v="14689" actId="1076"/>
          <ac:spMkLst>
            <pc:docMk/>
            <pc:sldMk cId="3960627771" sldId="336"/>
            <ac:spMk id="13" creationId="{63A7AC84-2B58-46CD-9C5B-60F10DE53AEC}"/>
          </ac:spMkLst>
        </pc:spChg>
        <pc:spChg chg="mod">
          <ac:chgData name="Ngô Gia Kiệt" userId="691fc2f7-9fea-442b-bbfa-fc5fddd28623" providerId="ADAL" clId="{D158A10E-46B9-4AB7-A931-A831D629D189}" dt="2021-06-17T00:11:27.319" v="14689" actId="1076"/>
          <ac:spMkLst>
            <pc:docMk/>
            <pc:sldMk cId="3960627771" sldId="336"/>
            <ac:spMk id="14" creationId="{84A0448E-70DC-42D5-A3A6-BD59FBF84231}"/>
          </ac:spMkLst>
        </pc:spChg>
        <pc:spChg chg="mod">
          <ac:chgData name="Ngô Gia Kiệt" userId="691fc2f7-9fea-442b-bbfa-fc5fddd28623" providerId="ADAL" clId="{D158A10E-46B9-4AB7-A931-A831D629D189}" dt="2021-06-17T00:11:27.319" v="14689" actId="1076"/>
          <ac:spMkLst>
            <pc:docMk/>
            <pc:sldMk cId="3960627771" sldId="336"/>
            <ac:spMk id="15" creationId="{8DE24357-9F2A-41B9-B7B2-717FBD097367}"/>
          </ac:spMkLst>
        </pc:spChg>
        <pc:spChg chg="mod">
          <ac:chgData name="Ngô Gia Kiệt" userId="691fc2f7-9fea-442b-bbfa-fc5fddd28623" providerId="ADAL" clId="{D158A10E-46B9-4AB7-A931-A831D629D189}" dt="2021-06-17T00:11:27.319" v="14689" actId="1076"/>
          <ac:spMkLst>
            <pc:docMk/>
            <pc:sldMk cId="3960627771" sldId="336"/>
            <ac:spMk id="16" creationId="{06934FD4-EA7B-4980-83A0-FC4B5ED8EE42}"/>
          </ac:spMkLst>
        </pc:spChg>
        <pc:spChg chg="mod">
          <ac:chgData name="Ngô Gia Kiệt" userId="691fc2f7-9fea-442b-bbfa-fc5fddd28623" providerId="ADAL" clId="{D158A10E-46B9-4AB7-A931-A831D629D189}" dt="2021-06-17T00:11:27.319" v="14689" actId="1076"/>
          <ac:spMkLst>
            <pc:docMk/>
            <pc:sldMk cId="3960627771" sldId="336"/>
            <ac:spMk id="17" creationId="{FDD022D5-C319-45E5-84C8-EA9E5D671241}"/>
          </ac:spMkLst>
        </pc:spChg>
        <pc:spChg chg="mod">
          <ac:chgData name="Ngô Gia Kiệt" userId="691fc2f7-9fea-442b-bbfa-fc5fddd28623" providerId="ADAL" clId="{D158A10E-46B9-4AB7-A931-A831D629D189}" dt="2021-06-17T00:11:27.319" v="14689" actId="1076"/>
          <ac:spMkLst>
            <pc:docMk/>
            <pc:sldMk cId="3960627771" sldId="336"/>
            <ac:spMk id="18" creationId="{7842FAEB-0D41-4097-BD75-A3FB86B6A359}"/>
          </ac:spMkLst>
        </pc:spChg>
        <pc:spChg chg="mod">
          <ac:chgData name="Ngô Gia Kiệt" userId="691fc2f7-9fea-442b-bbfa-fc5fddd28623" providerId="ADAL" clId="{D158A10E-46B9-4AB7-A931-A831D629D189}" dt="2021-06-17T00:11:27.319" v="14689" actId="1076"/>
          <ac:spMkLst>
            <pc:docMk/>
            <pc:sldMk cId="3960627771" sldId="336"/>
            <ac:spMk id="19" creationId="{4776F05C-C381-421E-AF3F-5CA83F4B0A94}"/>
          </ac:spMkLst>
        </pc:spChg>
        <pc:spChg chg="mod">
          <ac:chgData name="Ngô Gia Kiệt" userId="691fc2f7-9fea-442b-bbfa-fc5fddd28623" providerId="ADAL" clId="{D158A10E-46B9-4AB7-A931-A831D629D189}" dt="2021-06-17T00:11:27.319" v="14689" actId="1076"/>
          <ac:spMkLst>
            <pc:docMk/>
            <pc:sldMk cId="3960627771" sldId="336"/>
            <ac:spMk id="20" creationId="{472886DA-9DA1-4B53-91A0-991D6A2581EC}"/>
          </ac:spMkLst>
        </pc:spChg>
        <pc:spChg chg="add del mod">
          <ac:chgData name="Ngô Gia Kiệt" userId="691fc2f7-9fea-442b-bbfa-fc5fddd28623" providerId="ADAL" clId="{D158A10E-46B9-4AB7-A931-A831D629D189}" dt="2021-06-17T00:36:35.549" v="14941" actId="478"/>
          <ac:spMkLst>
            <pc:docMk/>
            <pc:sldMk cId="3960627771" sldId="336"/>
            <ac:spMk id="21" creationId="{AB72A598-DB61-42DF-9B70-1C22FBFD1AB6}"/>
          </ac:spMkLst>
        </pc:spChg>
        <pc:spChg chg="mod">
          <ac:chgData name="Ngô Gia Kiệt" userId="691fc2f7-9fea-442b-bbfa-fc5fddd28623" providerId="ADAL" clId="{D158A10E-46B9-4AB7-A931-A831D629D189}" dt="2021-06-17T00:11:27.319" v="14689" actId="1076"/>
          <ac:spMkLst>
            <pc:docMk/>
            <pc:sldMk cId="3960627771" sldId="336"/>
            <ac:spMk id="22" creationId="{743B7F60-EAC0-4926-97B3-BD92D8049CED}"/>
          </ac:spMkLst>
        </pc:spChg>
        <pc:spChg chg="mod">
          <ac:chgData name="Ngô Gia Kiệt" userId="691fc2f7-9fea-442b-bbfa-fc5fddd28623" providerId="ADAL" clId="{D158A10E-46B9-4AB7-A931-A831D629D189}" dt="2021-06-17T00:11:27.319" v="14689" actId="1076"/>
          <ac:spMkLst>
            <pc:docMk/>
            <pc:sldMk cId="3960627771" sldId="336"/>
            <ac:spMk id="23" creationId="{5BE72CF7-C6F9-4E63-9D5D-313814448A86}"/>
          </ac:spMkLst>
        </pc:spChg>
        <pc:spChg chg="mod">
          <ac:chgData name="Ngô Gia Kiệt" userId="691fc2f7-9fea-442b-bbfa-fc5fddd28623" providerId="ADAL" clId="{D158A10E-46B9-4AB7-A931-A831D629D189}" dt="2021-06-17T00:11:27.319" v="14689" actId="1076"/>
          <ac:spMkLst>
            <pc:docMk/>
            <pc:sldMk cId="3960627771" sldId="336"/>
            <ac:spMk id="24" creationId="{E34F20B1-B86F-4025-A3F7-D89BB120BA3B}"/>
          </ac:spMkLst>
        </pc:spChg>
        <pc:spChg chg="mod">
          <ac:chgData name="Ngô Gia Kiệt" userId="691fc2f7-9fea-442b-bbfa-fc5fddd28623" providerId="ADAL" clId="{D158A10E-46B9-4AB7-A931-A831D629D189}" dt="2021-06-17T00:11:27.319" v="14689" actId="1076"/>
          <ac:spMkLst>
            <pc:docMk/>
            <pc:sldMk cId="3960627771" sldId="336"/>
            <ac:spMk id="25" creationId="{DBCD94B2-BDA3-48EA-A69B-0997944518F4}"/>
          </ac:spMkLst>
        </pc:spChg>
        <pc:spChg chg="mod">
          <ac:chgData name="Ngô Gia Kiệt" userId="691fc2f7-9fea-442b-bbfa-fc5fddd28623" providerId="ADAL" clId="{D158A10E-46B9-4AB7-A931-A831D629D189}" dt="2021-06-17T00:11:27.319" v="14689" actId="1076"/>
          <ac:spMkLst>
            <pc:docMk/>
            <pc:sldMk cId="3960627771" sldId="336"/>
            <ac:spMk id="26" creationId="{B85DCFE8-2C43-4FBB-A8A6-F85A705857D3}"/>
          </ac:spMkLst>
        </pc:spChg>
        <pc:spChg chg="mod">
          <ac:chgData name="Ngô Gia Kiệt" userId="691fc2f7-9fea-442b-bbfa-fc5fddd28623" providerId="ADAL" clId="{D158A10E-46B9-4AB7-A931-A831D629D189}" dt="2021-06-17T00:11:27.319" v="14689" actId="1076"/>
          <ac:spMkLst>
            <pc:docMk/>
            <pc:sldMk cId="3960627771" sldId="336"/>
            <ac:spMk id="27" creationId="{3A73DC25-6F90-4380-AC85-4F06DF5F2769}"/>
          </ac:spMkLst>
        </pc:spChg>
        <pc:spChg chg="mod">
          <ac:chgData name="Ngô Gia Kiệt" userId="691fc2f7-9fea-442b-bbfa-fc5fddd28623" providerId="ADAL" clId="{D158A10E-46B9-4AB7-A931-A831D629D189}" dt="2021-06-17T00:11:27.319" v="14689" actId="1076"/>
          <ac:spMkLst>
            <pc:docMk/>
            <pc:sldMk cId="3960627771" sldId="336"/>
            <ac:spMk id="28" creationId="{1209685D-A837-4408-85E1-526965C778AB}"/>
          </ac:spMkLst>
        </pc:spChg>
        <pc:spChg chg="mod">
          <ac:chgData name="Ngô Gia Kiệt" userId="691fc2f7-9fea-442b-bbfa-fc5fddd28623" providerId="ADAL" clId="{D158A10E-46B9-4AB7-A931-A831D629D189}" dt="2021-06-17T00:11:27.319" v="14689" actId="1076"/>
          <ac:spMkLst>
            <pc:docMk/>
            <pc:sldMk cId="3960627771" sldId="336"/>
            <ac:spMk id="29" creationId="{9A558490-E968-4195-AD2B-4990CE0700BA}"/>
          </ac:spMkLst>
        </pc:spChg>
        <pc:spChg chg="mod">
          <ac:chgData name="Ngô Gia Kiệt" userId="691fc2f7-9fea-442b-bbfa-fc5fddd28623" providerId="ADAL" clId="{D158A10E-46B9-4AB7-A931-A831D629D189}" dt="2021-06-17T00:11:27.319" v="14689" actId="1076"/>
          <ac:spMkLst>
            <pc:docMk/>
            <pc:sldMk cId="3960627771" sldId="336"/>
            <ac:spMk id="30" creationId="{1C219F89-FC18-49FC-9A76-AA33013E0CD6}"/>
          </ac:spMkLst>
        </pc:spChg>
        <pc:spChg chg="mod">
          <ac:chgData name="Ngô Gia Kiệt" userId="691fc2f7-9fea-442b-bbfa-fc5fddd28623" providerId="ADAL" clId="{D158A10E-46B9-4AB7-A931-A831D629D189}" dt="2021-06-17T00:11:27.319" v="14689" actId="1076"/>
          <ac:spMkLst>
            <pc:docMk/>
            <pc:sldMk cId="3960627771" sldId="336"/>
            <ac:spMk id="31" creationId="{6B5B28DF-6A8A-475C-9644-7A6E61909D76}"/>
          </ac:spMkLst>
        </pc:spChg>
        <pc:spChg chg="mod">
          <ac:chgData name="Ngô Gia Kiệt" userId="691fc2f7-9fea-442b-bbfa-fc5fddd28623" providerId="ADAL" clId="{D158A10E-46B9-4AB7-A931-A831D629D189}" dt="2021-06-17T00:11:27.319" v="14689" actId="1076"/>
          <ac:spMkLst>
            <pc:docMk/>
            <pc:sldMk cId="3960627771" sldId="336"/>
            <ac:spMk id="32" creationId="{38DF20CC-FA5E-4C87-93BF-9A7B9050A561}"/>
          </ac:spMkLst>
        </pc:spChg>
        <pc:spChg chg="mod">
          <ac:chgData name="Ngô Gia Kiệt" userId="691fc2f7-9fea-442b-bbfa-fc5fddd28623" providerId="ADAL" clId="{D158A10E-46B9-4AB7-A931-A831D629D189}" dt="2021-06-17T00:11:27.319" v="14689" actId="1076"/>
          <ac:spMkLst>
            <pc:docMk/>
            <pc:sldMk cId="3960627771" sldId="336"/>
            <ac:spMk id="33" creationId="{FB599864-E5E7-4238-A9B6-E442CC8E26DB}"/>
          </ac:spMkLst>
        </pc:spChg>
        <pc:spChg chg="mod">
          <ac:chgData name="Ngô Gia Kiệt" userId="691fc2f7-9fea-442b-bbfa-fc5fddd28623" providerId="ADAL" clId="{D158A10E-46B9-4AB7-A931-A831D629D189}" dt="2021-06-17T00:11:27.319" v="14689" actId="1076"/>
          <ac:spMkLst>
            <pc:docMk/>
            <pc:sldMk cId="3960627771" sldId="336"/>
            <ac:spMk id="34" creationId="{BEB9A0F5-4541-475A-BC64-C83C782F648E}"/>
          </ac:spMkLst>
        </pc:spChg>
        <pc:spChg chg="mod">
          <ac:chgData name="Ngô Gia Kiệt" userId="691fc2f7-9fea-442b-bbfa-fc5fddd28623" providerId="ADAL" clId="{D158A10E-46B9-4AB7-A931-A831D629D189}" dt="2021-06-17T00:11:27.319" v="14689" actId="1076"/>
          <ac:spMkLst>
            <pc:docMk/>
            <pc:sldMk cId="3960627771" sldId="336"/>
            <ac:spMk id="35" creationId="{6527E95D-54E7-4B85-B67C-91A0D1E8AE8C}"/>
          </ac:spMkLst>
        </pc:spChg>
        <pc:spChg chg="mod">
          <ac:chgData name="Ngô Gia Kiệt" userId="691fc2f7-9fea-442b-bbfa-fc5fddd28623" providerId="ADAL" clId="{D158A10E-46B9-4AB7-A931-A831D629D189}" dt="2021-06-17T00:11:27.319" v="14689" actId="1076"/>
          <ac:spMkLst>
            <pc:docMk/>
            <pc:sldMk cId="3960627771" sldId="336"/>
            <ac:spMk id="36" creationId="{CE6DC066-E98F-43AF-B441-AC50B9A261BA}"/>
          </ac:spMkLst>
        </pc:spChg>
        <pc:spChg chg="mod">
          <ac:chgData name="Ngô Gia Kiệt" userId="691fc2f7-9fea-442b-bbfa-fc5fddd28623" providerId="ADAL" clId="{D158A10E-46B9-4AB7-A931-A831D629D189}" dt="2021-06-17T00:11:27.319" v="14689" actId="1076"/>
          <ac:spMkLst>
            <pc:docMk/>
            <pc:sldMk cId="3960627771" sldId="336"/>
            <ac:spMk id="37" creationId="{88490007-0A9C-41FA-B93D-47E9A97617C6}"/>
          </ac:spMkLst>
        </pc:spChg>
        <pc:spChg chg="mod">
          <ac:chgData name="Ngô Gia Kiệt" userId="691fc2f7-9fea-442b-bbfa-fc5fddd28623" providerId="ADAL" clId="{D158A10E-46B9-4AB7-A931-A831D629D189}" dt="2021-06-17T00:11:27.319" v="14689" actId="1076"/>
          <ac:spMkLst>
            <pc:docMk/>
            <pc:sldMk cId="3960627771" sldId="336"/>
            <ac:spMk id="38" creationId="{E1B692FB-F505-4B57-9790-784136441EC2}"/>
          </ac:spMkLst>
        </pc:spChg>
        <pc:spChg chg="mod">
          <ac:chgData name="Ngô Gia Kiệt" userId="691fc2f7-9fea-442b-bbfa-fc5fddd28623" providerId="ADAL" clId="{D158A10E-46B9-4AB7-A931-A831D629D189}" dt="2021-06-17T00:11:27.319" v="14689" actId="1076"/>
          <ac:spMkLst>
            <pc:docMk/>
            <pc:sldMk cId="3960627771" sldId="336"/>
            <ac:spMk id="39" creationId="{7219F7EF-D942-4A09-A229-399E94B252FE}"/>
          </ac:spMkLst>
        </pc:spChg>
        <pc:spChg chg="mod">
          <ac:chgData name="Ngô Gia Kiệt" userId="691fc2f7-9fea-442b-bbfa-fc5fddd28623" providerId="ADAL" clId="{D158A10E-46B9-4AB7-A931-A831D629D189}" dt="2021-06-17T00:11:27.319" v="14689" actId="1076"/>
          <ac:spMkLst>
            <pc:docMk/>
            <pc:sldMk cId="3960627771" sldId="336"/>
            <ac:spMk id="40" creationId="{35DCA0F0-DF5B-4BC3-A79D-27CFF685D196}"/>
          </ac:spMkLst>
        </pc:spChg>
        <pc:spChg chg="mod">
          <ac:chgData name="Ngô Gia Kiệt" userId="691fc2f7-9fea-442b-bbfa-fc5fddd28623" providerId="ADAL" clId="{D158A10E-46B9-4AB7-A931-A831D629D189}" dt="2021-06-17T00:11:27.319" v="14689" actId="1076"/>
          <ac:spMkLst>
            <pc:docMk/>
            <pc:sldMk cId="3960627771" sldId="336"/>
            <ac:spMk id="41" creationId="{29BC5012-E3AA-4B01-8162-2F62DC4674FB}"/>
          </ac:spMkLst>
        </pc:spChg>
        <pc:spChg chg="mod">
          <ac:chgData name="Ngô Gia Kiệt" userId="691fc2f7-9fea-442b-bbfa-fc5fddd28623" providerId="ADAL" clId="{D158A10E-46B9-4AB7-A931-A831D629D189}" dt="2021-06-17T00:11:27.319" v="14689" actId="1076"/>
          <ac:spMkLst>
            <pc:docMk/>
            <pc:sldMk cId="3960627771" sldId="336"/>
            <ac:spMk id="42" creationId="{2E9DBB14-B748-4BEA-9E71-29B0D43C2C9D}"/>
          </ac:spMkLst>
        </pc:spChg>
        <pc:spChg chg="mod">
          <ac:chgData name="Ngô Gia Kiệt" userId="691fc2f7-9fea-442b-bbfa-fc5fddd28623" providerId="ADAL" clId="{D158A10E-46B9-4AB7-A931-A831D629D189}" dt="2021-06-17T00:11:27.319" v="14689" actId="1076"/>
          <ac:spMkLst>
            <pc:docMk/>
            <pc:sldMk cId="3960627771" sldId="336"/>
            <ac:spMk id="43" creationId="{377940B3-145A-4E6C-A6A1-26A569A3CAE7}"/>
          </ac:spMkLst>
        </pc:spChg>
        <pc:spChg chg="mod">
          <ac:chgData name="Ngô Gia Kiệt" userId="691fc2f7-9fea-442b-bbfa-fc5fddd28623" providerId="ADAL" clId="{D158A10E-46B9-4AB7-A931-A831D629D189}" dt="2021-06-17T00:11:27.319" v="14689" actId="1076"/>
          <ac:spMkLst>
            <pc:docMk/>
            <pc:sldMk cId="3960627771" sldId="336"/>
            <ac:spMk id="44" creationId="{F7F9E3B0-7AB2-4422-A82B-6F3AEFAC9115}"/>
          </ac:spMkLst>
        </pc:spChg>
        <pc:spChg chg="mod">
          <ac:chgData name="Ngô Gia Kiệt" userId="691fc2f7-9fea-442b-bbfa-fc5fddd28623" providerId="ADAL" clId="{D158A10E-46B9-4AB7-A931-A831D629D189}" dt="2021-06-17T00:11:27.319" v="14689" actId="1076"/>
          <ac:spMkLst>
            <pc:docMk/>
            <pc:sldMk cId="3960627771" sldId="336"/>
            <ac:spMk id="45" creationId="{950DEA26-5B18-4304-B2EB-DD34B1101693}"/>
          </ac:spMkLst>
        </pc:spChg>
        <pc:spChg chg="mod">
          <ac:chgData name="Ngô Gia Kiệt" userId="691fc2f7-9fea-442b-bbfa-fc5fddd28623" providerId="ADAL" clId="{D158A10E-46B9-4AB7-A931-A831D629D189}" dt="2021-06-17T00:11:27.319" v="14689" actId="1076"/>
          <ac:spMkLst>
            <pc:docMk/>
            <pc:sldMk cId="3960627771" sldId="336"/>
            <ac:spMk id="46" creationId="{AD7A14FA-BFE4-43DC-951E-EDE1B1D5DEB9}"/>
          </ac:spMkLst>
        </pc:spChg>
        <pc:spChg chg="mod">
          <ac:chgData name="Ngô Gia Kiệt" userId="691fc2f7-9fea-442b-bbfa-fc5fddd28623" providerId="ADAL" clId="{D158A10E-46B9-4AB7-A931-A831D629D189}" dt="2021-06-17T00:11:27.319" v="14689" actId="1076"/>
          <ac:spMkLst>
            <pc:docMk/>
            <pc:sldMk cId="3960627771" sldId="336"/>
            <ac:spMk id="47" creationId="{6A91C5AA-4638-4397-AB77-5C32B9EDE63B}"/>
          </ac:spMkLst>
        </pc:spChg>
        <pc:spChg chg="mod">
          <ac:chgData name="Ngô Gia Kiệt" userId="691fc2f7-9fea-442b-bbfa-fc5fddd28623" providerId="ADAL" clId="{D158A10E-46B9-4AB7-A931-A831D629D189}" dt="2021-06-17T00:11:27.319" v="14689" actId="1076"/>
          <ac:spMkLst>
            <pc:docMk/>
            <pc:sldMk cId="3960627771" sldId="336"/>
            <ac:spMk id="48" creationId="{A431FB51-49B9-4AE1-BA43-D926FE23BFC8}"/>
          </ac:spMkLst>
        </pc:spChg>
        <pc:spChg chg="mod">
          <ac:chgData name="Ngô Gia Kiệt" userId="691fc2f7-9fea-442b-bbfa-fc5fddd28623" providerId="ADAL" clId="{D158A10E-46B9-4AB7-A931-A831D629D189}" dt="2021-06-17T00:11:27.319" v="14689" actId="1076"/>
          <ac:spMkLst>
            <pc:docMk/>
            <pc:sldMk cId="3960627771" sldId="336"/>
            <ac:spMk id="49" creationId="{136FDFB4-CAB7-4B30-91B7-E585A38BA155}"/>
          </ac:spMkLst>
        </pc:spChg>
        <pc:spChg chg="mod">
          <ac:chgData name="Ngô Gia Kiệt" userId="691fc2f7-9fea-442b-bbfa-fc5fddd28623" providerId="ADAL" clId="{D158A10E-46B9-4AB7-A931-A831D629D189}" dt="2021-06-17T00:11:27.319" v="14689" actId="1076"/>
          <ac:spMkLst>
            <pc:docMk/>
            <pc:sldMk cId="3960627771" sldId="336"/>
            <ac:spMk id="50" creationId="{F9F4B4A8-8BA9-436B-B7A4-DB425D2021B3}"/>
          </ac:spMkLst>
        </pc:spChg>
        <pc:spChg chg="mod">
          <ac:chgData name="Ngô Gia Kiệt" userId="691fc2f7-9fea-442b-bbfa-fc5fddd28623" providerId="ADAL" clId="{D158A10E-46B9-4AB7-A931-A831D629D189}" dt="2021-06-17T00:11:27.319" v="14689" actId="1076"/>
          <ac:spMkLst>
            <pc:docMk/>
            <pc:sldMk cId="3960627771" sldId="336"/>
            <ac:spMk id="51" creationId="{41E7C6F6-D503-4CA7-B7AF-EE6D54D12A9C}"/>
          </ac:spMkLst>
        </pc:spChg>
        <pc:spChg chg="mod">
          <ac:chgData name="Ngô Gia Kiệt" userId="691fc2f7-9fea-442b-bbfa-fc5fddd28623" providerId="ADAL" clId="{D158A10E-46B9-4AB7-A931-A831D629D189}" dt="2021-06-17T00:11:27.319" v="14689" actId="1076"/>
          <ac:spMkLst>
            <pc:docMk/>
            <pc:sldMk cId="3960627771" sldId="336"/>
            <ac:spMk id="52" creationId="{9EAD9FC3-E9A5-4667-A181-3C3482825AE7}"/>
          </ac:spMkLst>
        </pc:spChg>
        <pc:spChg chg="add mod">
          <ac:chgData name="Ngô Gia Kiệt" userId="691fc2f7-9fea-442b-bbfa-fc5fddd28623" providerId="ADAL" clId="{D158A10E-46B9-4AB7-A931-A831D629D189}" dt="2021-06-17T00:36:53.772" v="14944" actId="1076"/>
          <ac:spMkLst>
            <pc:docMk/>
            <pc:sldMk cId="3960627771" sldId="336"/>
            <ac:spMk id="53" creationId="{5FAA5673-652B-47CE-93C5-1F8FE9FEFE93}"/>
          </ac:spMkLst>
        </pc:spChg>
        <pc:spChg chg="add del mod">
          <ac:chgData name="Ngô Gia Kiệt" userId="691fc2f7-9fea-442b-bbfa-fc5fddd28623" providerId="ADAL" clId="{D158A10E-46B9-4AB7-A931-A831D629D189}" dt="2021-06-17T00:22:49.915" v="14816" actId="478"/>
          <ac:spMkLst>
            <pc:docMk/>
            <pc:sldMk cId="3960627771" sldId="336"/>
            <ac:spMk id="55" creationId="{D4A754E1-45D6-4C6D-B7BF-99AD5EFCDD59}"/>
          </ac:spMkLst>
        </pc:spChg>
        <pc:spChg chg="add mod">
          <ac:chgData name="Ngô Gia Kiệt" userId="691fc2f7-9fea-442b-bbfa-fc5fddd28623" providerId="ADAL" clId="{D158A10E-46B9-4AB7-A931-A831D629D189}" dt="2021-06-17T00:36:53.772" v="14944" actId="1076"/>
          <ac:spMkLst>
            <pc:docMk/>
            <pc:sldMk cId="3960627771" sldId="336"/>
            <ac:spMk id="61" creationId="{BAF2EF85-CBA4-45B2-871A-B4A076222FFA}"/>
          </ac:spMkLst>
        </pc:spChg>
        <pc:spChg chg="add mod">
          <ac:chgData name="Ngô Gia Kiệt" userId="691fc2f7-9fea-442b-bbfa-fc5fddd28623" providerId="ADAL" clId="{D158A10E-46B9-4AB7-A931-A831D629D189}" dt="2021-06-17T00:36:53.772" v="14944" actId="1076"/>
          <ac:spMkLst>
            <pc:docMk/>
            <pc:sldMk cId="3960627771" sldId="336"/>
            <ac:spMk id="67" creationId="{5E3EF50B-14C4-41D7-A86F-17B4734F10EB}"/>
          </ac:spMkLst>
        </pc:spChg>
        <pc:spChg chg="add del mod">
          <ac:chgData name="Ngô Gia Kiệt" userId="691fc2f7-9fea-442b-bbfa-fc5fddd28623" providerId="ADAL" clId="{D158A10E-46B9-4AB7-A931-A831D629D189}" dt="2021-06-17T00:30:14.752" v="14906" actId="478"/>
          <ac:spMkLst>
            <pc:docMk/>
            <pc:sldMk cId="3960627771" sldId="336"/>
            <ac:spMk id="71" creationId="{2A54A8A0-96E5-4EED-A4CB-0DFA6F84B1F5}"/>
          </ac:spMkLst>
        </pc:spChg>
        <pc:spChg chg="add mod">
          <ac:chgData name="Ngô Gia Kiệt" userId="691fc2f7-9fea-442b-bbfa-fc5fddd28623" providerId="ADAL" clId="{D158A10E-46B9-4AB7-A931-A831D629D189}" dt="2021-06-17T00:36:53.772" v="14944" actId="1076"/>
          <ac:spMkLst>
            <pc:docMk/>
            <pc:sldMk cId="3960627771" sldId="336"/>
            <ac:spMk id="72" creationId="{CD0F96D0-7128-47D5-8434-34C70A9C3FAD}"/>
          </ac:spMkLst>
        </pc:spChg>
        <pc:spChg chg="add mod">
          <ac:chgData name="Ngô Gia Kiệt" userId="691fc2f7-9fea-442b-bbfa-fc5fddd28623" providerId="ADAL" clId="{D158A10E-46B9-4AB7-A931-A831D629D189}" dt="2021-06-17T00:36:53.772" v="14944" actId="1076"/>
          <ac:spMkLst>
            <pc:docMk/>
            <pc:sldMk cId="3960627771" sldId="336"/>
            <ac:spMk id="75" creationId="{00742B93-F45D-4DA0-BB08-14811D1A9841}"/>
          </ac:spMkLst>
        </pc:spChg>
        <pc:spChg chg="add del mod">
          <ac:chgData name="Ngô Gia Kiệt" userId="691fc2f7-9fea-442b-bbfa-fc5fddd28623" providerId="ADAL" clId="{D158A10E-46B9-4AB7-A931-A831D629D189}" dt="2021-06-17T00:31:19.653" v="14934" actId="767"/>
          <ac:spMkLst>
            <pc:docMk/>
            <pc:sldMk cId="3960627771" sldId="336"/>
            <ac:spMk id="76" creationId="{7697CD28-EA9E-4570-BD98-945B454E3075}"/>
          </ac:spMkLst>
        </pc:spChg>
        <pc:spChg chg="add del mod">
          <ac:chgData name="Ngô Gia Kiệt" userId="691fc2f7-9fea-442b-bbfa-fc5fddd28623" providerId="ADAL" clId="{D158A10E-46B9-4AB7-A931-A831D629D189}" dt="2021-06-17T00:31:19.276" v="14933"/>
          <ac:spMkLst>
            <pc:docMk/>
            <pc:sldMk cId="3960627771" sldId="336"/>
            <ac:spMk id="78" creationId="{22B3DF44-8813-4036-8F3A-EAD18BAE21E6}"/>
          </ac:spMkLst>
        </pc:spChg>
        <pc:spChg chg="add del mod">
          <ac:chgData name="Ngô Gia Kiệt" userId="691fc2f7-9fea-442b-bbfa-fc5fddd28623" providerId="ADAL" clId="{D158A10E-46B9-4AB7-A931-A831D629D189}" dt="2021-06-17T00:31:19.276" v="14933"/>
          <ac:spMkLst>
            <pc:docMk/>
            <pc:sldMk cId="3960627771" sldId="336"/>
            <ac:spMk id="83" creationId="{B95D8BDF-519B-498B-BB4F-A35D6739968B}"/>
          </ac:spMkLst>
        </pc:spChg>
        <pc:spChg chg="add del mod">
          <ac:chgData name="Ngô Gia Kiệt" userId="691fc2f7-9fea-442b-bbfa-fc5fddd28623" providerId="ADAL" clId="{D158A10E-46B9-4AB7-A931-A831D629D189}" dt="2021-06-17T00:31:19.276" v="14933"/>
          <ac:spMkLst>
            <pc:docMk/>
            <pc:sldMk cId="3960627771" sldId="336"/>
            <ac:spMk id="85" creationId="{A849EE25-9681-47C7-A5B4-53BB98616588}"/>
          </ac:spMkLst>
        </pc:spChg>
        <pc:spChg chg="add del mod">
          <ac:chgData name="Ngô Gia Kiệt" userId="691fc2f7-9fea-442b-bbfa-fc5fddd28623" providerId="ADAL" clId="{D158A10E-46B9-4AB7-A931-A831D629D189}" dt="2021-06-17T00:31:19.276" v="14933"/>
          <ac:spMkLst>
            <pc:docMk/>
            <pc:sldMk cId="3960627771" sldId="336"/>
            <ac:spMk id="87" creationId="{62EADE30-2230-4B8C-B567-F131583320EB}"/>
          </ac:spMkLst>
        </pc:spChg>
        <pc:spChg chg="add del mod">
          <ac:chgData name="Ngô Gia Kiệt" userId="691fc2f7-9fea-442b-bbfa-fc5fddd28623" providerId="ADAL" clId="{D158A10E-46B9-4AB7-A931-A831D629D189}" dt="2021-06-17T00:31:19.276" v="14933"/>
          <ac:spMkLst>
            <pc:docMk/>
            <pc:sldMk cId="3960627771" sldId="336"/>
            <ac:spMk id="89" creationId="{5E031654-DCEE-43F1-A1F1-6ECA60C6E55E}"/>
          </ac:spMkLst>
        </pc:spChg>
        <pc:spChg chg="del">
          <ac:chgData name="Ngô Gia Kiệt" userId="691fc2f7-9fea-442b-bbfa-fc5fddd28623" providerId="ADAL" clId="{D158A10E-46B9-4AB7-A931-A831D629D189}" dt="2021-06-15T13:54:01.985" v="14516" actId="478"/>
          <ac:spMkLst>
            <pc:docMk/>
            <pc:sldMk cId="3960627771" sldId="336"/>
            <ac:spMk id="2578" creationId="{00000000-0000-0000-0000-000000000000}"/>
          </ac:spMkLst>
        </pc:spChg>
        <pc:spChg chg="del">
          <ac:chgData name="Ngô Gia Kiệt" userId="691fc2f7-9fea-442b-bbfa-fc5fddd28623" providerId="ADAL" clId="{D158A10E-46B9-4AB7-A931-A831D629D189}" dt="2021-06-15T13:54:01.985" v="14516" actId="478"/>
          <ac:spMkLst>
            <pc:docMk/>
            <pc:sldMk cId="3960627771" sldId="336"/>
            <ac:spMk id="2584" creationId="{00000000-0000-0000-0000-000000000000}"/>
          </ac:spMkLst>
        </pc:spChg>
        <pc:spChg chg="del">
          <ac:chgData name="Ngô Gia Kiệt" userId="691fc2f7-9fea-442b-bbfa-fc5fddd28623" providerId="ADAL" clId="{D158A10E-46B9-4AB7-A931-A831D629D189}" dt="2021-06-15T13:54:01.985" v="14516" actId="478"/>
          <ac:spMkLst>
            <pc:docMk/>
            <pc:sldMk cId="3960627771" sldId="336"/>
            <ac:spMk id="2585" creationId="{00000000-0000-0000-0000-000000000000}"/>
          </ac:spMkLst>
        </pc:spChg>
        <pc:spChg chg="del">
          <ac:chgData name="Ngô Gia Kiệt" userId="691fc2f7-9fea-442b-bbfa-fc5fddd28623" providerId="ADAL" clId="{D158A10E-46B9-4AB7-A931-A831D629D189}" dt="2021-06-15T13:54:01.985" v="14516" actId="478"/>
          <ac:spMkLst>
            <pc:docMk/>
            <pc:sldMk cId="3960627771" sldId="336"/>
            <ac:spMk id="2586" creationId="{00000000-0000-0000-0000-000000000000}"/>
          </ac:spMkLst>
        </pc:spChg>
        <pc:spChg chg="del">
          <ac:chgData name="Ngô Gia Kiệt" userId="691fc2f7-9fea-442b-bbfa-fc5fddd28623" providerId="ADAL" clId="{D158A10E-46B9-4AB7-A931-A831D629D189}" dt="2021-06-15T13:54:01.985" v="14516" actId="478"/>
          <ac:spMkLst>
            <pc:docMk/>
            <pc:sldMk cId="3960627771" sldId="336"/>
            <ac:spMk id="2587" creationId="{00000000-0000-0000-0000-000000000000}"/>
          </ac:spMkLst>
        </pc:spChg>
        <pc:spChg chg="del">
          <ac:chgData name="Ngô Gia Kiệt" userId="691fc2f7-9fea-442b-bbfa-fc5fddd28623" providerId="ADAL" clId="{D158A10E-46B9-4AB7-A931-A831D629D189}" dt="2021-06-15T13:54:01.985" v="14516" actId="478"/>
          <ac:spMkLst>
            <pc:docMk/>
            <pc:sldMk cId="3960627771" sldId="336"/>
            <ac:spMk id="2588" creationId="{00000000-0000-0000-0000-000000000000}"/>
          </ac:spMkLst>
        </pc:spChg>
        <pc:spChg chg="del">
          <ac:chgData name="Ngô Gia Kiệt" userId="691fc2f7-9fea-442b-bbfa-fc5fddd28623" providerId="ADAL" clId="{D158A10E-46B9-4AB7-A931-A831D629D189}" dt="2021-06-15T13:54:01.985" v="14516" actId="478"/>
          <ac:spMkLst>
            <pc:docMk/>
            <pc:sldMk cId="3960627771" sldId="336"/>
            <ac:spMk id="2589" creationId="{00000000-0000-0000-0000-000000000000}"/>
          </ac:spMkLst>
        </pc:spChg>
        <pc:spChg chg="del">
          <ac:chgData name="Ngô Gia Kiệt" userId="691fc2f7-9fea-442b-bbfa-fc5fddd28623" providerId="ADAL" clId="{D158A10E-46B9-4AB7-A931-A831D629D189}" dt="2021-06-15T13:54:01.985" v="14516" actId="478"/>
          <ac:spMkLst>
            <pc:docMk/>
            <pc:sldMk cId="3960627771" sldId="336"/>
            <ac:spMk id="2590" creationId="{00000000-0000-0000-0000-000000000000}"/>
          </ac:spMkLst>
        </pc:spChg>
        <pc:spChg chg="del">
          <ac:chgData name="Ngô Gia Kiệt" userId="691fc2f7-9fea-442b-bbfa-fc5fddd28623" providerId="ADAL" clId="{D158A10E-46B9-4AB7-A931-A831D629D189}" dt="2021-06-15T13:54:01.985" v="14516" actId="478"/>
          <ac:spMkLst>
            <pc:docMk/>
            <pc:sldMk cId="3960627771" sldId="336"/>
            <ac:spMk id="2591" creationId="{00000000-0000-0000-0000-000000000000}"/>
          </ac:spMkLst>
        </pc:spChg>
        <pc:spChg chg="del">
          <ac:chgData name="Ngô Gia Kiệt" userId="691fc2f7-9fea-442b-bbfa-fc5fddd28623" providerId="ADAL" clId="{D158A10E-46B9-4AB7-A931-A831D629D189}" dt="2021-06-15T13:54:01.985" v="14516" actId="478"/>
          <ac:spMkLst>
            <pc:docMk/>
            <pc:sldMk cId="3960627771" sldId="336"/>
            <ac:spMk id="2592" creationId="{00000000-0000-0000-0000-000000000000}"/>
          </ac:spMkLst>
        </pc:spChg>
        <pc:spChg chg="del">
          <ac:chgData name="Ngô Gia Kiệt" userId="691fc2f7-9fea-442b-bbfa-fc5fddd28623" providerId="ADAL" clId="{D158A10E-46B9-4AB7-A931-A831D629D189}" dt="2021-06-15T13:54:01.985" v="14516" actId="478"/>
          <ac:spMkLst>
            <pc:docMk/>
            <pc:sldMk cId="3960627771" sldId="336"/>
            <ac:spMk id="2593" creationId="{00000000-0000-0000-0000-000000000000}"/>
          </ac:spMkLst>
        </pc:spChg>
        <pc:spChg chg="del">
          <ac:chgData name="Ngô Gia Kiệt" userId="691fc2f7-9fea-442b-bbfa-fc5fddd28623" providerId="ADAL" clId="{D158A10E-46B9-4AB7-A931-A831D629D189}" dt="2021-06-15T13:54:01.985" v="14516" actId="478"/>
          <ac:spMkLst>
            <pc:docMk/>
            <pc:sldMk cId="3960627771" sldId="336"/>
            <ac:spMk id="2594" creationId="{00000000-0000-0000-0000-000000000000}"/>
          </ac:spMkLst>
        </pc:spChg>
        <pc:grpChg chg="add del mod">
          <ac:chgData name="Ngô Gia Kiệt" userId="691fc2f7-9fea-442b-bbfa-fc5fddd28623" providerId="ADAL" clId="{D158A10E-46B9-4AB7-A931-A831D629D189}" dt="2021-06-17T00:11:35.703" v="14690" actId="478"/>
          <ac:grpSpMkLst>
            <pc:docMk/>
            <pc:sldMk cId="3960627771" sldId="336"/>
            <ac:grpSpMk id="4" creationId="{1F5A0A14-942F-4411-AAB7-E1A8FA30DDA6}"/>
          </ac:grpSpMkLst>
        </pc:grpChg>
        <pc:graphicFrameChg chg="add mod modGraphic">
          <ac:chgData name="Ngô Gia Kiệt" userId="691fc2f7-9fea-442b-bbfa-fc5fddd28623" providerId="ADAL" clId="{D158A10E-46B9-4AB7-A931-A831D629D189}" dt="2021-06-17T00:36:53.772" v="14944" actId="1076"/>
          <ac:graphicFrameMkLst>
            <pc:docMk/>
            <pc:sldMk cId="3960627771" sldId="336"/>
            <ac:graphicFrameMk id="2" creationId="{8E4D7EBF-E0B8-407E-B32C-33D426544DC0}"/>
          </ac:graphicFrameMkLst>
        </pc:graphicFrameChg>
        <pc:graphicFrameChg chg="add mod modGraphic">
          <ac:chgData name="Ngô Gia Kiệt" userId="691fc2f7-9fea-442b-bbfa-fc5fddd28623" providerId="ADAL" clId="{D158A10E-46B9-4AB7-A931-A831D629D189}" dt="2021-06-17T00:36:53.772" v="14944" actId="1076"/>
          <ac:graphicFrameMkLst>
            <pc:docMk/>
            <pc:sldMk cId="3960627771" sldId="336"/>
            <ac:graphicFrameMk id="54" creationId="{3754581D-047B-44E4-A0DC-5E054FFB1D28}"/>
          </ac:graphicFrameMkLst>
        </pc:graphicFrameChg>
        <pc:graphicFrameChg chg="add mod modGraphic">
          <ac:chgData name="Ngô Gia Kiệt" userId="691fc2f7-9fea-442b-bbfa-fc5fddd28623" providerId="ADAL" clId="{D158A10E-46B9-4AB7-A931-A831D629D189}" dt="2021-06-17T00:36:53.772" v="14944" actId="1076"/>
          <ac:graphicFrameMkLst>
            <pc:docMk/>
            <pc:sldMk cId="3960627771" sldId="336"/>
            <ac:graphicFrameMk id="56" creationId="{49DF27D6-A3D0-4912-80C1-C5212B486A80}"/>
          </ac:graphicFrameMkLst>
        </pc:graphicFrameChg>
        <pc:graphicFrameChg chg="add del mod">
          <ac:chgData name="Ngô Gia Kiệt" userId="691fc2f7-9fea-442b-bbfa-fc5fddd28623" providerId="ADAL" clId="{D158A10E-46B9-4AB7-A931-A831D629D189}" dt="2021-06-17T00:31:19.276" v="14933"/>
          <ac:graphicFrameMkLst>
            <pc:docMk/>
            <pc:sldMk cId="3960627771" sldId="336"/>
            <ac:graphicFrameMk id="77" creationId="{A9F92670-0683-43AB-B81C-37FB6BF7D4C5}"/>
          </ac:graphicFrameMkLst>
        </pc:graphicFrameChg>
        <pc:graphicFrameChg chg="add del mod">
          <ac:chgData name="Ngô Gia Kiệt" userId="691fc2f7-9fea-442b-bbfa-fc5fddd28623" providerId="ADAL" clId="{D158A10E-46B9-4AB7-A931-A831D629D189}" dt="2021-06-17T00:31:19.276" v="14933"/>
          <ac:graphicFrameMkLst>
            <pc:docMk/>
            <pc:sldMk cId="3960627771" sldId="336"/>
            <ac:graphicFrameMk id="79" creationId="{779CBD69-17E8-4845-9CEC-1990C5C0339F}"/>
          </ac:graphicFrameMkLst>
        </pc:graphicFrameChg>
        <pc:graphicFrameChg chg="add del mod">
          <ac:chgData name="Ngô Gia Kiệt" userId="691fc2f7-9fea-442b-bbfa-fc5fddd28623" providerId="ADAL" clId="{D158A10E-46B9-4AB7-A931-A831D629D189}" dt="2021-06-17T00:31:19.276" v="14933"/>
          <ac:graphicFrameMkLst>
            <pc:docMk/>
            <pc:sldMk cId="3960627771" sldId="336"/>
            <ac:graphicFrameMk id="80" creationId="{1B5A68CC-3A51-405B-8214-60A53739649F}"/>
          </ac:graphicFrameMkLst>
        </pc:graphicFrameChg>
        <pc:picChg chg="del">
          <ac:chgData name="Ngô Gia Kiệt" userId="691fc2f7-9fea-442b-bbfa-fc5fddd28623" providerId="ADAL" clId="{D158A10E-46B9-4AB7-A931-A831D629D189}" dt="2021-06-15T13:54:01.985" v="14516" actId="478"/>
          <ac:picMkLst>
            <pc:docMk/>
            <pc:sldMk cId="3960627771" sldId="336"/>
            <ac:picMk id="2579" creationId="{00000000-0000-0000-0000-000000000000}"/>
          </ac:picMkLst>
        </pc:picChg>
        <pc:picChg chg="del">
          <ac:chgData name="Ngô Gia Kiệt" userId="691fc2f7-9fea-442b-bbfa-fc5fddd28623" providerId="ADAL" clId="{D158A10E-46B9-4AB7-A931-A831D629D189}" dt="2021-06-15T13:54:01.985" v="14516" actId="478"/>
          <ac:picMkLst>
            <pc:docMk/>
            <pc:sldMk cId="3960627771" sldId="336"/>
            <ac:picMk id="2580" creationId="{00000000-0000-0000-0000-000000000000}"/>
          </ac:picMkLst>
        </pc:picChg>
        <pc:picChg chg="del">
          <ac:chgData name="Ngô Gia Kiệt" userId="691fc2f7-9fea-442b-bbfa-fc5fddd28623" providerId="ADAL" clId="{D158A10E-46B9-4AB7-A931-A831D629D189}" dt="2021-06-15T13:54:01.985" v="14516" actId="478"/>
          <ac:picMkLst>
            <pc:docMk/>
            <pc:sldMk cId="3960627771" sldId="336"/>
            <ac:picMk id="2581" creationId="{00000000-0000-0000-0000-000000000000}"/>
          </ac:picMkLst>
        </pc:picChg>
        <pc:picChg chg="del">
          <ac:chgData name="Ngô Gia Kiệt" userId="691fc2f7-9fea-442b-bbfa-fc5fddd28623" providerId="ADAL" clId="{D158A10E-46B9-4AB7-A931-A831D629D189}" dt="2021-06-15T13:54:01.985" v="14516" actId="478"/>
          <ac:picMkLst>
            <pc:docMk/>
            <pc:sldMk cId="3960627771" sldId="336"/>
            <ac:picMk id="2582" creationId="{00000000-0000-0000-0000-000000000000}"/>
          </ac:picMkLst>
        </pc:picChg>
        <pc:picChg chg="del">
          <ac:chgData name="Ngô Gia Kiệt" userId="691fc2f7-9fea-442b-bbfa-fc5fddd28623" providerId="ADAL" clId="{D158A10E-46B9-4AB7-A931-A831D629D189}" dt="2021-06-15T13:54:01.985" v="14516" actId="478"/>
          <ac:picMkLst>
            <pc:docMk/>
            <pc:sldMk cId="3960627771" sldId="336"/>
            <ac:picMk id="2583" creationId="{00000000-0000-0000-0000-000000000000}"/>
          </ac:picMkLst>
        </pc:picChg>
        <pc:cxnChg chg="add mod">
          <ac:chgData name="Ngô Gia Kiệt" userId="691fc2f7-9fea-442b-bbfa-fc5fddd28623" providerId="ADAL" clId="{D158A10E-46B9-4AB7-A931-A831D629D189}" dt="2021-06-17T00:36:53.772" v="14944" actId="1076"/>
          <ac:cxnSpMkLst>
            <pc:docMk/>
            <pc:sldMk cId="3960627771" sldId="336"/>
            <ac:cxnSpMk id="58" creationId="{4D39D5BA-7D41-4FE5-A552-76B6659914D1}"/>
          </ac:cxnSpMkLst>
        </pc:cxnChg>
        <pc:cxnChg chg="add mod">
          <ac:chgData name="Ngô Gia Kiệt" userId="691fc2f7-9fea-442b-bbfa-fc5fddd28623" providerId="ADAL" clId="{D158A10E-46B9-4AB7-A931-A831D629D189}" dt="2021-06-17T00:36:53.772" v="14944" actId="1076"/>
          <ac:cxnSpMkLst>
            <pc:docMk/>
            <pc:sldMk cId="3960627771" sldId="336"/>
            <ac:cxnSpMk id="60" creationId="{7BC0DF2D-922D-42F2-9EC3-4BB8975CB26B}"/>
          </ac:cxnSpMkLst>
        </pc:cxnChg>
        <pc:cxnChg chg="add del mod">
          <ac:chgData name="Ngô Gia Kiệt" userId="691fc2f7-9fea-442b-bbfa-fc5fddd28623" providerId="ADAL" clId="{D158A10E-46B9-4AB7-A931-A831D629D189}" dt="2021-06-17T00:27:35.693" v="14878" actId="478"/>
          <ac:cxnSpMkLst>
            <pc:docMk/>
            <pc:sldMk cId="3960627771" sldId="336"/>
            <ac:cxnSpMk id="64" creationId="{8866BD66-99C8-42ED-A762-446206FE0246}"/>
          </ac:cxnSpMkLst>
        </pc:cxnChg>
        <pc:cxnChg chg="add mod">
          <ac:chgData name="Ngô Gia Kiệt" userId="691fc2f7-9fea-442b-bbfa-fc5fddd28623" providerId="ADAL" clId="{D158A10E-46B9-4AB7-A931-A831D629D189}" dt="2021-06-17T00:36:53.772" v="14944" actId="1076"/>
          <ac:cxnSpMkLst>
            <pc:docMk/>
            <pc:sldMk cId="3960627771" sldId="336"/>
            <ac:cxnSpMk id="66" creationId="{75BCEFCC-D8F3-42D5-85E0-342711959F3E}"/>
          </ac:cxnSpMkLst>
        </pc:cxnChg>
        <pc:cxnChg chg="add mod">
          <ac:chgData name="Ngô Gia Kiệt" userId="691fc2f7-9fea-442b-bbfa-fc5fddd28623" providerId="ADAL" clId="{D158A10E-46B9-4AB7-A931-A831D629D189}" dt="2021-06-17T00:36:53.772" v="14944" actId="1076"/>
          <ac:cxnSpMkLst>
            <pc:docMk/>
            <pc:sldMk cId="3960627771" sldId="336"/>
            <ac:cxnSpMk id="69" creationId="{56A5A55B-DD87-43E7-85A9-D13634B5534C}"/>
          </ac:cxnSpMkLst>
        </pc:cxnChg>
        <pc:cxnChg chg="add mod">
          <ac:chgData name="Ngô Gia Kiệt" userId="691fc2f7-9fea-442b-bbfa-fc5fddd28623" providerId="ADAL" clId="{D158A10E-46B9-4AB7-A931-A831D629D189}" dt="2021-06-17T00:36:53.772" v="14944" actId="1076"/>
          <ac:cxnSpMkLst>
            <pc:docMk/>
            <pc:sldMk cId="3960627771" sldId="336"/>
            <ac:cxnSpMk id="74" creationId="{E6860341-A7F6-426D-A347-C64FFAF49718}"/>
          </ac:cxnSpMkLst>
        </pc:cxnChg>
        <pc:cxnChg chg="add del mod">
          <ac:chgData name="Ngô Gia Kiệt" userId="691fc2f7-9fea-442b-bbfa-fc5fddd28623" providerId="ADAL" clId="{D158A10E-46B9-4AB7-A931-A831D629D189}" dt="2021-06-17T00:31:19.276" v="14933"/>
          <ac:cxnSpMkLst>
            <pc:docMk/>
            <pc:sldMk cId="3960627771" sldId="336"/>
            <ac:cxnSpMk id="81" creationId="{3DF5CA57-E7E2-4ED3-A0DD-7132A8849937}"/>
          </ac:cxnSpMkLst>
        </pc:cxnChg>
        <pc:cxnChg chg="add del mod">
          <ac:chgData name="Ngô Gia Kiệt" userId="691fc2f7-9fea-442b-bbfa-fc5fddd28623" providerId="ADAL" clId="{D158A10E-46B9-4AB7-A931-A831D629D189}" dt="2021-06-17T00:31:19.276" v="14933"/>
          <ac:cxnSpMkLst>
            <pc:docMk/>
            <pc:sldMk cId="3960627771" sldId="336"/>
            <ac:cxnSpMk id="82" creationId="{CF266536-7B5D-48E4-AEF7-1BA5988FDF85}"/>
          </ac:cxnSpMkLst>
        </pc:cxnChg>
        <pc:cxnChg chg="add del mod">
          <ac:chgData name="Ngô Gia Kiệt" userId="691fc2f7-9fea-442b-bbfa-fc5fddd28623" providerId="ADAL" clId="{D158A10E-46B9-4AB7-A931-A831D629D189}" dt="2021-06-17T00:31:19.276" v="14933"/>
          <ac:cxnSpMkLst>
            <pc:docMk/>
            <pc:sldMk cId="3960627771" sldId="336"/>
            <ac:cxnSpMk id="84" creationId="{5CCAD83F-DBFC-43E7-A12A-8FF75FF7E317}"/>
          </ac:cxnSpMkLst>
        </pc:cxnChg>
        <pc:cxnChg chg="add del mod">
          <ac:chgData name="Ngô Gia Kiệt" userId="691fc2f7-9fea-442b-bbfa-fc5fddd28623" providerId="ADAL" clId="{D158A10E-46B9-4AB7-A931-A831D629D189}" dt="2021-06-17T00:31:19.276" v="14933"/>
          <ac:cxnSpMkLst>
            <pc:docMk/>
            <pc:sldMk cId="3960627771" sldId="336"/>
            <ac:cxnSpMk id="86" creationId="{EF8E437F-75CE-42BA-AB6A-C42FE7E170B0}"/>
          </ac:cxnSpMkLst>
        </pc:cxnChg>
        <pc:cxnChg chg="add del mod">
          <ac:chgData name="Ngô Gia Kiệt" userId="691fc2f7-9fea-442b-bbfa-fc5fddd28623" providerId="ADAL" clId="{D158A10E-46B9-4AB7-A931-A831D629D189}" dt="2021-06-17T00:31:19.276" v="14933"/>
          <ac:cxnSpMkLst>
            <pc:docMk/>
            <pc:sldMk cId="3960627771" sldId="336"/>
            <ac:cxnSpMk id="88" creationId="{2950C73A-4939-4E47-98C8-69F26860AC54}"/>
          </ac:cxnSpMkLst>
        </pc:cxnChg>
      </pc:sldChg>
      <pc:sldChg chg="new del">
        <pc:chgData name="Ngô Gia Kiệt" userId="691fc2f7-9fea-442b-bbfa-fc5fddd28623" providerId="ADAL" clId="{D158A10E-46B9-4AB7-A931-A831D629D189}" dt="2021-06-17T00:49:52.919" v="15152" actId="47"/>
        <pc:sldMkLst>
          <pc:docMk/>
          <pc:sldMk cId="80303" sldId="337"/>
        </pc:sldMkLst>
      </pc:sldChg>
      <pc:sldChg chg="addSp delSp modSp add mod ord modAnim">
        <pc:chgData name="Ngô Gia Kiệt" userId="691fc2f7-9fea-442b-bbfa-fc5fddd28623" providerId="ADAL" clId="{D158A10E-46B9-4AB7-A931-A831D629D189}" dt="2021-06-23T02:43:57.536" v="17351" actId="113"/>
        <pc:sldMkLst>
          <pc:docMk/>
          <pc:sldMk cId="3454189605" sldId="337"/>
        </pc:sldMkLst>
        <pc:spChg chg="add mod">
          <ac:chgData name="Ngô Gia Kiệt" userId="691fc2f7-9fea-442b-bbfa-fc5fddd28623" providerId="ADAL" clId="{D158A10E-46B9-4AB7-A931-A831D629D189}" dt="2021-06-23T02:43:57.536" v="17351" actId="113"/>
          <ac:spMkLst>
            <pc:docMk/>
            <pc:sldMk cId="3454189605" sldId="337"/>
            <ac:spMk id="3" creationId="{0C0E998C-3C38-44FD-A373-942008E96B4D}"/>
          </ac:spMkLst>
        </pc:spChg>
        <pc:spChg chg="add del mod">
          <ac:chgData name="Ngô Gia Kiệt" userId="691fc2f7-9fea-442b-bbfa-fc5fddd28623" providerId="ADAL" clId="{D158A10E-46B9-4AB7-A931-A831D629D189}" dt="2021-06-17T03:22:23.182" v="16008" actId="478"/>
          <ac:spMkLst>
            <pc:docMk/>
            <pc:sldMk cId="3454189605" sldId="337"/>
            <ac:spMk id="4" creationId="{22BDDCA0-ABEE-4AB4-8633-1F52B097DCCA}"/>
          </ac:spMkLst>
        </pc:spChg>
        <pc:spChg chg="add del mod">
          <ac:chgData name="Ngô Gia Kiệt" userId="691fc2f7-9fea-442b-bbfa-fc5fddd28623" providerId="ADAL" clId="{D158A10E-46B9-4AB7-A931-A831D629D189}" dt="2021-06-17T02:27:23.582" v="15653" actId="478"/>
          <ac:spMkLst>
            <pc:docMk/>
            <pc:sldMk cId="3454189605" sldId="337"/>
            <ac:spMk id="5" creationId="{5B9B973C-1A43-4B1D-B5D4-F26F1F5B3BB7}"/>
          </ac:spMkLst>
        </pc:spChg>
        <pc:spChg chg="add mod">
          <ac:chgData name="Ngô Gia Kiệt" userId="691fc2f7-9fea-442b-bbfa-fc5fddd28623" providerId="ADAL" clId="{D158A10E-46B9-4AB7-A931-A831D629D189}" dt="2021-06-17T04:36:42.867" v="16765" actId="14100"/>
          <ac:spMkLst>
            <pc:docMk/>
            <pc:sldMk cId="3454189605" sldId="337"/>
            <ac:spMk id="6" creationId="{4AE4655B-A6BC-41FA-B178-A39B8ADE0C25}"/>
          </ac:spMkLst>
        </pc:spChg>
        <pc:spChg chg="add mod">
          <ac:chgData name="Ngô Gia Kiệt" userId="691fc2f7-9fea-442b-bbfa-fc5fddd28623" providerId="ADAL" clId="{D158A10E-46B9-4AB7-A931-A831D629D189}" dt="2021-06-17T03:31:45.730" v="16170" actId="1076"/>
          <ac:spMkLst>
            <pc:docMk/>
            <pc:sldMk cId="3454189605" sldId="337"/>
            <ac:spMk id="7" creationId="{65E3C1EF-4529-49BE-8B01-C38B11B16FED}"/>
          </ac:spMkLst>
        </pc:spChg>
        <pc:spChg chg="add del mod">
          <ac:chgData name="Ngô Gia Kiệt" userId="691fc2f7-9fea-442b-bbfa-fc5fddd28623" providerId="ADAL" clId="{D158A10E-46B9-4AB7-A931-A831D629D189}" dt="2021-06-17T01:11:15.617" v="15255" actId="478"/>
          <ac:spMkLst>
            <pc:docMk/>
            <pc:sldMk cId="3454189605" sldId="337"/>
            <ac:spMk id="9" creationId="{3C461488-38A7-4625-911B-955B3007A09A}"/>
          </ac:spMkLst>
        </pc:spChg>
        <pc:spChg chg="add del mod">
          <ac:chgData name="Ngô Gia Kiệt" userId="691fc2f7-9fea-442b-bbfa-fc5fddd28623" providerId="ADAL" clId="{D158A10E-46B9-4AB7-A931-A831D629D189}" dt="2021-06-17T01:11:16.562" v="15256" actId="478"/>
          <ac:spMkLst>
            <pc:docMk/>
            <pc:sldMk cId="3454189605" sldId="337"/>
            <ac:spMk id="11" creationId="{D40CA9CF-1800-4927-8D6F-8A1D0C346BE7}"/>
          </ac:spMkLst>
        </pc:spChg>
        <pc:spChg chg="add del mod">
          <ac:chgData name="Ngô Gia Kiệt" userId="691fc2f7-9fea-442b-bbfa-fc5fddd28623" providerId="ADAL" clId="{D158A10E-46B9-4AB7-A931-A831D629D189}" dt="2021-06-17T01:11:18.608" v="15258" actId="478"/>
          <ac:spMkLst>
            <pc:docMk/>
            <pc:sldMk cId="3454189605" sldId="337"/>
            <ac:spMk id="13" creationId="{5CBDB219-E285-4563-9700-EF699E65A0EB}"/>
          </ac:spMkLst>
        </pc:spChg>
        <pc:spChg chg="add del mod">
          <ac:chgData name="Ngô Gia Kiệt" userId="691fc2f7-9fea-442b-bbfa-fc5fddd28623" providerId="ADAL" clId="{D158A10E-46B9-4AB7-A931-A831D629D189}" dt="2021-06-17T01:11:19.853" v="15259" actId="478"/>
          <ac:spMkLst>
            <pc:docMk/>
            <pc:sldMk cId="3454189605" sldId="337"/>
            <ac:spMk id="15" creationId="{4D3D7D3C-0104-4E23-A4B5-5CE76F860909}"/>
          </ac:spMkLst>
        </pc:spChg>
        <pc:spChg chg="add del mod">
          <ac:chgData name="Ngô Gia Kiệt" userId="691fc2f7-9fea-442b-bbfa-fc5fddd28623" providerId="ADAL" clId="{D158A10E-46B9-4AB7-A931-A831D629D189}" dt="2021-06-17T01:11:17.636" v="15257" actId="478"/>
          <ac:spMkLst>
            <pc:docMk/>
            <pc:sldMk cId="3454189605" sldId="337"/>
            <ac:spMk id="17" creationId="{A6A83E17-CDEE-4B57-825F-38DD618484C1}"/>
          </ac:spMkLst>
        </pc:spChg>
        <pc:spChg chg="add del mod">
          <ac:chgData name="Ngô Gia Kiệt" userId="691fc2f7-9fea-442b-bbfa-fc5fddd28623" providerId="ADAL" clId="{D158A10E-46B9-4AB7-A931-A831D629D189}" dt="2021-06-17T01:11:21.019" v="15260" actId="478"/>
          <ac:spMkLst>
            <pc:docMk/>
            <pc:sldMk cId="3454189605" sldId="337"/>
            <ac:spMk id="19" creationId="{65573AA8-785C-4927-A814-80A357096B59}"/>
          </ac:spMkLst>
        </pc:spChg>
        <pc:spChg chg="del">
          <ac:chgData name="Ngô Gia Kiệt" userId="691fc2f7-9fea-442b-bbfa-fc5fddd28623" providerId="ADAL" clId="{D158A10E-46B9-4AB7-A931-A831D629D189}" dt="2021-06-17T00:50:11.573" v="15156" actId="478"/>
          <ac:spMkLst>
            <pc:docMk/>
            <pc:sldMk cId="3454189605" sldId="337"/>
            <ac:spMk id="2396" creationId="{00000000-0000-0000-0000-000000000000}"/>
          </ac:spMkLst>
        </pc:spChg>
        <pc:spChg chg="del">
          <ac:chgData name="Ngô Gia Kiệt" userId="691fc2f7-9fea-442b-bbfa-fc5fddd28623" providerId="ADAL" clId="{D158A10E-46B9-4AB7-A931-A831D629D189}" dt="2021-06-17T00:50:11.573" v="15156" actId="478"/>
          <ac:spMkLst>
            <pc:docMk/>
            <pc:sldMk cId="3454189605" sldId="337"/>
            <ac:spMk id="2401" creationId="{00000000-0000-0000-0000-000000000000}"/>
          </ac:spMkLst>
        </pc:spChg>
        <pc:spChg chg="del">
          <ac:chgData name="Ngô Gia Kiệt" userId="691fc2f7-9fea-442b-bbfa-fc5fddd28623" providerId="ADAL" clId="{D158A10E-46B9-4AB7-A931-A831D629D189}" dt="2021-06-17T00:50:11.573" v="15156" actId="478"/>
          <ac:spMkLst>
            <pc:docMk/>
            <pc:sldMk cId="3454189605" sldId="337"/>
            <ac:spMk id="2402" creationId="{00000000-0000-0000-0000-000000000000}"/>
          </ac:spMkLst>
        </pc:spChg>
        <pc:spChg chg="del">
          <ac:chgData name="Ngô Gia Kiệt" userId="691fc2f7-9fea-442b-bbfa-fc5fddd28623" providerId="ADAL" clId="{D158A10E-46B9-4AB7-A931-A831D629D189}" dt="2021-06-17T00:50:11.573" v="15156" actId="478"/>
          <ac:spMkLst>
            <pc:docMk/>
            <pc:sldMk cId="3454189605" sldId="337"/>
            <ac:spMk id="2403" creationId="{00000000-0000-0000-0000-000000000000}"/>
          </ac:spMkLst>
        </pc:spChg>
        <pc:spChg chg="del">
          <ac:chgData name="Ngô Gia Kiệt" userId="691fc2f7-9fea-442b-bbfa-fc5fddd28623" providerId="ADAL" clId="{D158A10E-46B9-4AB7-A931-A831D629D189}" dt="2021-06-17T00:50:11.573" v="15156" actId="478"/>
          <ac:spMkLst>
            <pc:docMk/>
            <pc:sldMk cId="3454189605" sldId="337"/>
            <ac:spMk id="2404" creationId="{00000000-0000-0000-0000-000000000000}"/>
          </ac:spMkLst>
        </pc:spChg>
        <pc:spChg chg="del">
          <ac:chgData name="Ngô Gia Kiệt" userId="691fc2f7-9fea-442b-bbfa-fc5fddd28623" providerId="ADAL" clId="{D158A10E-46B9-4AB7-A931-A831D629D189}" dt="2021-06-17T00:50:11.573" v="15156" actId="478"/>
          <ac:spMkLst>
            <pc:docMk/>
            <pc:sldMk cId="3454189605" sldId="337"/>
            <ac:spMk id="2405" creationId="{00000000-0000-0000-0000-000000000000}"/>
          </ac:spMkLst>
        </pc:spChg>
        <pc:spChg chg="del">
          <ac:chgData name="Ngô Gia Kiệt" userId="691fc2f7-9fea-442b-bbfa-fc5fddd28623" providerId="ADAL" clId="{D158A10E-46B9-4AB7-A931-A831D629D189}" dt="2021-06-17T00:50:11.573" v="15156" actId="478"/>
          <ac:spMkLst>
            <pc:docMk/>
            <pc:sldMk cId="3454189605" sldId="337"/>
            <ac:spMk id="2406" creationId="{00000000-0000-0000-0000-000000000000}"/>
          </ac:spMkLst>
        </pc:spChg>
        <pc:spChg chg="del">
          <ac:chgData name="Ngô Gia Kiệt" userId="691fc2f7-9fea-442b-bbfa-fc5fddd28623" providerId="ADAL" clId="{D158A10E-46B9-4AB7-A931-A831D629D189}" dt="2021-06-17T00:50:11.573" v="15156" actId="478"/>
          <ac:spMkLst>
            <pc:docMk/>
            <pc:sldMk cId="3454189605" sldId="337"/>
            <ac:spMk id="2407" creationId="{00000000-0000-0000-0000-000000000000}"/>
          </ac:spMkLst>
        </pc:spChg>
        <pc:spChg chg="del">
          <ac:chgData name="Ngô Gia Kiệt" userId="691fc2f7-9fea-442b-bbfa-fc5fddd28623" providerId="ADAL" clId="{D158A10E-46B9-4AB7-A931-A831D629D189}" dt="2021-06-17T00:50:11.573" v="15156" actId="478"/>
          <ac:spMkLst>
            <pc:docMk/>
            <pc:sldMk cId="3454189605" sldId="337"/>
            <ac:spMk id="2408" creationId="{00000000-0000-0000-0000-000000000000}"/>
          </ac:spMkLst>
        </pc:spChg>
        <pc:grpChg chg="del">
          <ac:chgData name="Ngô Gia Kiệt" userId="691fc2f7-9fea-442b-bbfa-fc5fddd28623" providerId="ADAL" clId="{D158A10E-46B9-4AB7-A931-A831D629D189}" dt="2021-06-17T00:50:11.573" v="15156" actId="478"/>
          <ac:grpSpMkLst>
            <pc:docMk/>
            <pc:sldMk cId="3454189605" sldId="337"/>
            <ac:grpSpMk id="2409" creationId="{00000000-0000-0000-0000-000000000000}"/>
          </ac:grpSpMkLst>
        </pc:grpChg>
        <pc:grpChg chg="del">
          <ac:chgData name="Ngô Gia Kiệt" userId="691fc2f7-9fea-442b-bbfa-fc5fddd28623" providerId="ADAL" clId="{D158A10E-46B9-4AB7-A931-A831D629D189}" dt="2021-06-17T00:50:11.573" v="15156" actId="478"/>
          <ac:grpSpMkLst>
            <pc:docMk/>
            <pc:sldMk cId="3454189605" sldId="337"/>
            <ac:grpSpMk id="2412" creationId="{00000000-0000-0000-0000-000000000000}"/>
          </ac:grpSpMkLst>
        </pc:grpChg>
        <pc:grpChg chg="del">
          <ac:chgData name="Ngô Gia Kiệt" userId="691fc2f7-9fea-442b-bbfa-fc5fddd28623" providerId="ADAL" clId="{D158A10E-46B9-4AB7-A931-A831D629D189}" dt="2021-06-17T00:50:11.573" v="15156" actId="478"/>
          <ac:grpSpMkLst>
            <pc:docMk/>
            <pc:sldMk cId="3454189605" sldId="337"/>
            <ac:grpSpMk id="2415" creationId="{00000000-0000-0000-0000-000000000000}"/>
          </ac:grpSpMkLst>
        </pc:grpChg>
        <pc:grpChg chg="del">
          <ac:chgData name="Ngô Gia Kiệt" userId="691fc2f7-9fea-442b-bbfa-fc5fddd28623" providerId="ADAL" clId="{D158A10E-46B9-4AB7-A931-A831D629D189}" dt="2021-06-17T00:50:11.573" v="15156" actId="478"/>
          <ac:grpSpMkLst>
            <pc:docMk/>
            <pc:sldMk cId="3454189605" sldId="337"/>
            <ac:grpSpMk id="2427" creationId="{00000000-0000-0000-0000-000000000000}"/>
          </ac:grpSpMkLst>
        </pc:grpChg>
        <pc:graphicFrameChg chg="add del mod modGraphic">
          <ac:chgData name="Ngô Gia Kiệt" userId="691fc2f7-9fea-442b-bbfa-fc5fddd28623" providerId="ADAL" clId="{D158A10E-46B9-4AB7-A931-A831D629D189}" dt="2021-06-17T03:22:13.156" v="16007" actId="478"/>
          <ac:graphicFrameMkLst>
            <pc:docMk/>
            <pc:sldMk cId="3454189605" sldId="337"/>
            <ac:graphicFrameMk id="5" creationId="{7E61A8E5-2B41-4D35-956D-8F07FB00CB23}"/>
          </ac:graphicFrameMkLst>
        </pc:graphicFrameChg>
        <pc:picChg chg="del">
          <ac:chgData name="Ngô Gia Kiệt" userId="691fc2f7-9fea-442b-bbfa-fc5fddd28623" providerId="ADAL" clId="{D158A10E-46B9-4AB7-A931-A831D629D189}" dt="2021-06-17T00:50:11.573" v="15156" actId="478"/>
          <ac:picMkLst>
            <pc:docMk/>
            <pc:sldMk cId="3454189605" sldId="337"/>
            <ac:picMk id="2397" creationId="{00000000-0000-0000-0000-000000000000}"/>
          </ac:picMkLst>
        </pc:picChg>
        <pc:picChg chg="del">
          <ac:chgData name="Ngô Gia Kiệt" userId="691fc2f7-9fea-442b-bbfa-fc5fddd28623" providerId="ADAL" clId="{D158A10E-46B9-4AB7-A931-A831D629D189}" dt="2021-06-17T00:50:11.573" v="15156" actId="478"/>
          <ac:picMkLst>
            <pc:docMk/>
            <pc:sldMk cId="3454189605" sldId="337"/>
            <ac:picMk id="2398" creationId="{00000000-0000-0000-0000-000000000000}"/>
          </ac:picMkLst>
        </pc:picChg>
        <pc:picChg chg="del">
          <ac:chgData name="Ngô Gia Kiệt" userId="691fc2f7-9fea-442b-bbfa-fc5fddd28623" providerId="ADAL" clId="{D158A10E-46B9-4AB7-A931-A831D629D189}" dt="2021-06-17T00:50:11.573" v="15156" actId="478"/>
          <ac:picMkLst>
            <pc:docMk/>
            <pc:sldMk cId="3454189605" sldId="337"/>
            <ac:picMk id="2399" creationId="{00000000-0000-0000-0000-000000000000}"/>
          </ac:picMkLst>
        </pc:picChg>
        <pc:picChg chg="del">
          <ac:chgData name="Ngô Gia Kiệt" userId="691fc2f7-9fea-442b-bbfa-fc5fddd28623" providerId="ADAL" clId="{D158A10E-46B9-4AB7-A931-A831D629D189}" dt="2021-06-17T00:50:11.573" v="15156" actId="478"/>
          <ac:picMkLst>
            <pc:docMk/>
            <pc:sldMk cId="3454189605" sldId="337"/>
            <ac:picMk id="2400" creationId="{00000000-0000-0000-0000-000000000000}"/>
          </ac:picMkLst>
        </pc:picChg>
      </pc:sldChg>
      <pc:sldChg chg="addSp delSp modSp add mod modTransition">
        <pc:chgData name="Ngô Gia Kiệt" userId="691fc2f7-9fea-442b-bbfa-fc5fddd28623" providerId="ADAL" clId="{D158A10E-46B9-4AB7-A931-A831D629D189}" dt="2021-06-23T02:45:05.009" v="17353" actId="113"/>
        <pc:sldMkLst>
          <pc:docMk/>
          <pc:sldMk cId="1281174531" sldId="338"/>
        </pc:sldMkLst>
        <pc:spChg chg="mod">
          <ac:chgData name="Ngô Gia Kiệt" userId="691fc2f7-9fea-442b-bbfa-fc5fddd28623" providerId="ADAL" clId="{D158A10E-46B9-4AB7-A931-A831D629D189}" dt="2021-06-23T02:45:05.009" v="17353" actId="113"/>
          <ac:spMkLst>
            <pc:docMk/>
            <pc:sldMk cId="1281174531" sldId="338"/>
            <ac:spMk id="3" creationId="{0C0E998C-3C38-44FD-A373-942008E96B4D}"/>
          </ac:spMkLst>
        </pc:spChg>
        <pc:spChg chg="mod">
          <ac:chgData name="Ngô Gia Kiệt" userId="691fc2f7-9fea-442b-bbfa-fc5fddd28623" providerId="ADAL" clId="{D158A10E-46B9-4AB7-A931-A831D629D189}" dt="2021-06-17T03:34:39.517" v="16391" actId="20577"/>
          <ac:spMkLst>
            <pc:docMk/>
            <pc:sldMk cId="1281174531" sldId="338"/>
            <ac:spMk id="4" creationId="{22BDDCA0-ABEE-4AB4-8633-1F52B097DCCA}"/>
          </ac:spMkLst>
        </pc:spChg>
        <pc:spChg chg="add mod">
          <ac:chgData name="Ngô Gia Kiệt" userId="691fc2f7-9fea-442b-bbfa-fc5fddd28623" providerId="ADAL" clId="{D158A10E-46B9-4AB7-A931-A831D629D189}" dt="2021-06-17T03:27:28.970" v="16064" actId="1076"/>
          <ac:spMkLst>
            <pc:docMk/>
            <pc:sldMk cId="1281174531" sldId="338"/>
            <ac:spMk id="6" creationId="{BB8E1235-5131-4D00-A539-F272C11233B2}"/>
          </ac:spMkLst>
        </pc:spChg>
        <pc:spChg chg="del">
          <ac:chgData name="Ngô Gia Kiệt" userId="691fc2f7-9fea-442b-bbfa-fc5fddd28623" providerId="ADAL" clId="{D158A10E-46B9-4AB7-A931-A831D629D189}" dt="2021-06-17T03:22:49.175" v="16013" actId="478"/>
          <ac:spMkLst>
            <pc:docMk/>
            <pc:sldMk cId="1281174531" sldId="338"/>
            <ac:spMk id="7" creationId="{65E3C1EF-4529-49BE-8B01-C38B11B16FED}"/>
          </ac:spMkLst>
        </pc:spChg>
        <pc:graphicFrameChg chg="mod modGraphic">
          <ac:chgData name="Ngô Gia Kiệt" userId="691fc2f7-9fea-442b-bbfa-fc5fddd28623" providerId="ADAL" clId="{D158A10E-46B9-4AB7-A931-A831D629D189}" dt="2021-06-17T03:28:15.806" v="16077" actId="207"/>
          <ac:graphicFrameMkLst>
            <pc:docMk/>
            <pc:sldMk cId="1281174531" sldId="338"/>
            <ac:graphicFrameMk id="5" creationId="{7E61A8E5-2B41-4D35-956D-8F07FB00CB23}"/>
          </ac:graphicFrameMkLst>
        </pc:graphicFrameChg>
      </pc:sldChg>
      <pc:sldChg chg="addSp delSp modSp add del mod modTransition">
        <pc:chgData name="Ngô Gia Kiệt" userId="691fc2f7-9fea-442b-bbfa-fc5fddd28623" providerId="ADAL" clId="{D158A10E-46B9-4AB7-A931-A831D629D189}" dt="2021-06-17T04:35:51.835" v="16721" actId="572"/>
        <pc:sldMkLst>
          <pc:docMk/>
          <pc:sldMk cId="2410152046" sldId="339"/>
        </pc:sldMkLst>
        <pc:spChg chg="del mod">
          <ac:chgData name="Ngô Gia Kiệt" userId="691fc2f7-9fea-442b-bbfa-fc5fddd28623" providerId="ADAL" clId="{D158A10E-46B9-4AB7-A931-A831D629D189}" dt="2021-06-17T03:30:46.669" v="16109" actId="478"/>
          <ac:spMkLst>
            <pc:docMk/>
            <pc:sldMk cId="2410152046" sldId="339"/>
            <ac:spMk id="3" creationId="{0C0E998C-3C38-44FD-A373-942008E96B4D}"/>
          </ac:spMkLst>
        </pc:spChg>
        <pc:spChg chg="del mod">
          <ac:chgData name="Ngô Gia Kiệt" userId="691fc2f7-9fea-442b-bbfa-fc5fddd28623" providerId="ADAL" clId="{D158A10E-46B9-4AB7-A931-A831D629D189}" dt="2021-06-17T03:30:07.855" v="16105" actId="478"/>
          <ac:spMkLst>
            <pc:docMk/>
            <pc:sldMk cId="2410152046" sldId="339"/>
            <ac:spMk id="4" creationId="{22BDDCA0-ABEE-4AB4-8633-1F52B097DCCA}"/>
          </ac:spMkLst>
        </pc:spChg>
        <pc:spChg chg="del mod">
          <ac:chgData name="Ngô Gia Kiệt" userId="691fc2f7-9fea-442b-bbfa-fc5fddd28623" providerId="ADAL" clId="{D158A10E-46B9-4AB7-A931-A831D629D189}" dt="2021-06-17T03:30:09.685" v="16106" actId="478"/>
          <ac:spMkLst>
            <pc:docMk/>
            <pc:sldMk cId="2410152046" sldId="339"/>
            <ac:spMk id="6" creationId="{BB8E1235-5131-4D00-A539-F272C11233B2}"/>
          </ac:spMkLst>
        </pc:spChg>
        <pc:spChg chg="add mod">
          <ac:chgData name="Ngô Gia Kiệt" userId="691fc2f7-9fea-442b-bbfa-fc5fddd28623" providerId="ADAL" clId="{D158A10E-46B9-4AB7-A931-A831D629D189}" dt="2021-06-17T03:31:34.616" v="16168" actId="1076"/>
          <ac:spMkLst>
            <pc:docMk/>
            <pc:sldMk cId="2410152046" sldId="339"/>
            <ac:spMk id="8" creationId="{87CF3CFE-0E60-420C-8ECD-7C92BF6755A0}"/>
          </ac:spMkLst>
        </pc:spChg>
        <pc:spChg chg="add del mod">
          <ac:chgData name="Ngô Gia Kiệt" userId="691fc2f7-9fea-442b-bbfa-fc5fddd28623" providerId="ADAL" clId="{D158A10E-46B9-4AB7-A931-A831D629D189}" dt="2021-06-17T03:30:49.279" v="16110" actId="478"/>
          <ac:spMkLst>
            <pc:docMk/>
            <pc:sldMk cId="2410152046" sldId="339"/>
            <ac:spMk id="10" creationId="{9519835A-7AA6-4967-A5B3-648299666F4E}"/>
          </ac:spMkLst>
        </pc:spChg>
        <pc:graphicFrameChg chg="del modGraphic">
          <ac:chgData name="Ngô Gia Kiệt" userId="691fc2f7-9fea-442b-bbfa-fc5fddd28623" providerId="ADAL" clId="{D158A10E-46B9-4AB7-A931-A831D629D189}" dt="2021-06-17T03:28:40.069" v="16080" actId="478"/>
          <ac:graphicFrameMkLst>
            <pc:docMk/>
            <pc:sldMk cId="2410152046" sldId="339"/>
            <ac:graphicFrameMk id="5" creationId="{7E61A8E5-2B41-4D35-956D-8F07FB00CB23}"/>
          </ac:graphicFrameMkLst>
        </pc:graphicFrameChg>
        <pc:graphicFrameChg chg="add mod modGraphic">
          <ac:chgData name="Ngô Gia Kiệt" userId="691fc2f7-9fea-442b-bbfa-fc5fddd28623" providerId="ADAL" clId="{D158A10E-46B9-4AB7-A931-A831D629D189}" dt="2021-06-17T04:35:51.835" v="16721" actId="572"/>
          <ac:graphicFrameMkLst>
            <pc:docMk/>
            <pc:sldMk cId="2410152046" sldId="339"/>
            <ac:graphicFrameMk id="7" creationId="{0FCC0A11-4D84-4365-AD34-C71CE7632D89}"/>
          </ac:graphicFrameMkLst>
        </pc:graphicFrameChg>
      </pc:sldChg>
      <pc:sldChg chg="new del">
        <pc:chgData name="Ngô Gia Kiệt" userId="691fc2f7-9fea-442b-bbfa-fc5fddd28623" providerId="ADAL" clId="{D158A10E-46B9-4AB7-A931-A831D629D189}" dt="2021-06-17T03:35:02.392" v="16393" actId="47"/>
        <pc:sldMkLst>
          <pc:docMk/>
          <pc:sldMk cId="987661224" sldId="340"/>
        </pc:sldMkLst>
      </pc:sldChg>
      <pc:sldChg chg="modSp add del mod ord">
        <pc:chgData name="Ngô Gia Kiệt" userId="691fc2f7-9fea-442b-bbfa-fc5fddd28623" providerId="ADAL" clId="{D158A10E-46B9-4AB7-A931-A831D629D189}" dt="2021-06-17T03:36:03.806" v="16403" actId="47"/>
        <pc:sldMkLst>
          <pc:docMk/>
          <pc:sldMk cId="1338006599" sldId="340"/>
        </pc:sldMkLst>
        <pc:spChg chg="mod">
          <ac:chgData name="Ngô Gia Kiệt" userId="691fc2f7-9fea-442b-bbfa-fc5fddd28623" providerId="ADAL" clId="{D158A10E-46B9-4AB7-A931-A831D629D189}" dt="2021-06-17T03:35:30.698" v="16402" actId="20577"/>
          <ac:spMkLst>
            <pc:docMk/>
            <pc:sldMk cId="1338006599" sldId="340"/>
            <ac:spMk id="2354" creationId="{00000000-0000-0000-0000-000000000000}"/>
          </ac:spMkLst>
        </pc:spChg>
      </pc:sldChg>
      <pc:sldMasterChg chg="addSldLayout delSldLayout">
        <pc:chgData name="Ngô Gia Kiệt" userId="691fc2f7-9fea-442b-bbfa-fc5fddd28623" providerId="ADAL" clId="{D158A10E-46B9-4AB7-A931-A831D629D189}" dt="2021-06-17T03:45:20.831" v="16507" actId="47"/>
        <pc:sldMasterMkLst>
          <pc:docMk/>
          <pc:sldMasterMk cId="0" sldId="2147483683"/>
        </pc:sldMasterMkLst>
        <pc:sldLayoutChg chg="del">
          <pc:chgData name="Ngô Gia Kiệt" userId="691fc2f7-9fea-442b-bbfa-fc5fddd28623" providerId="ADAL" clId="{D158A10E-46B9-4AB7-A931-A831D629D189}" dt="2021-06-17T03:45:13.046" v="16483" actId="47"/>
          <pc:sldLayoutMkLst>
            <pc:docMk/>
            <pc:sldMasterMk cId="0" sldId="2147483683"/>
            <pc:sldLayoutMk cId="0" sldId="2147483650"/>
          </pc:sldLayoutMkLst>
        </pc:sldLayoutChg>
        <pc:sldLayoutChg chg="del">
          <pc:chgData name="Ngô Gia Kiệt" userId="691fc2f7-9fea-442b-bbfa-fc5fddd28623" providerId="ADAL" clId="{D158A10E-46B9-4AB7-A931-A831D629D189}" dt="2021-06-17T03:45:10.929" v="16473" actId="47"/>
          <pc:sldLayoutMkLst>
            <pc:docMk/>
            <pc:sldMasterMk cId="0" sldId="2147483683"/>
            <pc:sldLayoutMk cId="0" sldId="2147483651"/>
          </pc:sldLayoutMkLst>
        </pc:sldLayoutChg>
        <pc:sldLayoutChg chg="del">
          <pc:chgData name="Ngô Gia Kiệt" userId="691fc2f7-9fea-442b-bbfa-fc5fddd28623" providerId="ADAL" clId="{D158A10E-46B9-4AB7-A931-A831D629D189}" dt="2021-06-17T03:45:12.211" v="16478" actId="47"/>
          <pc:sldLayoutMkLst>
            <pc:docMk/>
            <pc:sldMasterMk cId="0" sldId="2147483683"/>
            <pc:sldLayoutMk cId="0" sldId="2147483653"/>
          </pc:sldLayoutMkLst>
        </pc:sldLayoutChg>
        <pc:sldLayoutChg chg="del">
          <pc:chgData name="Ngô Gia Kiệt" userId="691fc2f7-9fea-442b-bbfa-fc5fddd28623" providerId="ADAL" clId="{D158A10E-46B9-4AB7-A931-A831D629D189}" dt="2021-06-17T03:45:11.536" v="16475" actId="47"/>
          <pc:sldLayoutMkLst>
            <pc:docMk/>
            <pc:sldMasterMk cId="0" sldId="2147483683"/>
            <pc:sldLayoutMk cId="0" sldId="2147483654"/>
          </pc:sldLayoutMkLst>
        </pc:sldLayoutChg>
        <pc:sldLayoutChg chg="del">
          <pc:chgData name="Ngô Gia Kiệt" userId="691fc2f7-9fea-442b-bbfa-fc5fddd28623" providerId="ADAL" clId="{D158A10E-46B9-4AB7-A931-A831D629D189}" dt="2021-06-17T03:45:09.756" v="16466" actId="47"/>
          <pc:sldLayoutMkLst>
            <pc:docMk/>
            <pc:sldMasterMk cId="0" sldId="2147483683"/>
            <pc:sldLayoutMk cId="0" sldId="2147483656"/>
          </pc:sldLayoutMkLst>
        </pc:sldLayoutChg>
        <pc:sldLayoutChg chg="del">
          <pc:chgData name="Ngô Gia Kiệt" userId="691fc2f7-9fea-442b-bbfa-fc5fddd28623" providerId="ADAL" clId="{D158A10E-46B9-4AB7-A931-A831D629D189}" dt="2021-06-13T12:42:56.716" v="11900" actId="47"/>
          <pc:sldLayoutMkLst>
            <pc:docMk/>
            <pc:sldMasterMk cId="0" sldId="2147483683"/>
            <pc:sldLayoutMk cId="0" sldId="2147483658"/>
          </pc:sldLayoutMkLst>
        </pc:sldLayoutChg>
        <pc:sldLayoutChg chg="del">
          <pc:chgData name="Ngô Gia Kiệt" userId="691fc2f7-9fea-442b-bbfa-fc5fddd28623" providerId="ADAL" clId="{D158A10E-46B9-4AB7-A931-A831D629D189}" dt="2021-06-17T03:45:08.662" v="16461" actId="47"/>
          <pc:sldLayoutMkLst>
            <pc:docMk/>
            <pc:sldMasterMk cId="0" sldId="2147483683"/>
            <pc:sldLayoutMk cId="0" sldId="2147483659"/>
          </pc:sldLayoutMkLst>
        </pc:sldLayoutChg>
        <pc:sldLayoutChg chg="del">
          <pc:chgData name="Ngô Gia Kiệt" userId="691fc2f7-9fea-442b-bbfa-fc5fddd28623" providerId="ADAL" clId="{D158A10E-46B9-4AB7-A931-A831D629D189}" dt="2021-06-17T03:45:13.012" v="16482" actId="47"/>
          <pc:sldLayoutMkLst>
            <pc:docMk/>
            <pc:sldMasterMk cId="0" sldId="2147483683"/>
            <pc:sldLayoutMk cId="0" sldId="2147483663"/>
          </pc:sldLayoutMkLst>
        </pc:sldLayoutChg>
        <pc:sldLayoutChg chg="del">
          <pc:chgData name="Ngô Gia Kiệt" userId="691fc2f7-9fea-442b-bbfa-fc5fddd28623" providerId="ADAL" clId="{D158A10E-46B9-4AB7-A931-A831D629D189}" dt="2021-06-17T03:45:09.722" v="16465" actId="47"/>
          <pc:sldLayoutMkLst>
            <pc:docMk/>
            <pc:sldMasterMk cId="0" sldId="2147483683"/>
            <pc:sldLayoutMk cId="0" sldId="2147483666"/>
          </pc:sldLayoutMkLst>
        </pc:sldLayoutChg>
        <pc:sldLayoutChg chg="del">
          <pc:chgData name="Ngô Gia Kiệt" userId="691fc2f7-9fea-442b-bbfa-fc5fddd28623" providerId="ADAL" clId="{D158A10E-46B9-4AB7-A931-A831D629D189}" dt="2021-06-17T03:45:12.032" v="16476" actId="47"/>
          <pc:sldLayoutMkLst>
            <pc:docMk/>
            <pc:sldMasterMk cId="0" sldId="2147483683"/>
            <pc:sldLayoutMk cId="0" sldId="2147483668"/>
          </pc:sldLayoutMkLst>
        </pc:sldLayoutChg>
        <pc:sldLayoutChg chg="del">
          <pc:chgData name="Ngô Gia Kiệt" userId="691fc2f7-9fea-442b-bbfa-fc5fddd28623" providerId="ADAL" clId="{D158A10E-46B9-4AB7-A931-A831D629D189}" dt="2021-06-17T03:45:08.832" v="16462" actId="47"/>
          <pc:sldLayoutMkLst>
            <pc:docMk/>
            <pc:sldMasterMk cId="0" sldId="2147483683"/>
            <pc:sldLayoutMk cId="0" sldId="2147483670"/>
          </pc:sldLayoutMkLst>
        </pc:sldLayoutChg>
        <pc:sldLayoutChg chg="del">
          <pc:chgData name="Ngô Gia Kiệt" userId="691fc2f7-9fea-442b-bbfa-fc5fddd28623" providerId="ADAL" clId="{D158A10E-46B9-4AB7-A931-A831D629D189}" dt="2021-06-17T03:45:13.351" v="16484" actId="47"/>
          <pc:sldLayoutMkLst>
            <pc:docMk/>
            <pc:sldMasterMk cId="0" sldId="2147483683"/>
            <pc:sldLayoutMk cId="0" sldId="2147483673"/>
          </pc:sldLayoutMkLst>
        </pc:sldLayoutChg>
        <pc:sldLayoutChg chg="del">
          <pc:chgData name="Ngô Gia Kiệt" userId="691fc2f7-9fea-442b-bbfa-fc5fddd28623" providerId="ADAL" clId="{D158A10E-46B9-4AB7-A931-A831D629D189}" dt="2021-06-17T03:45:13.384" v="16485" actId="47"/>
          <pc:sldLayoutMkLst>
            <pc:docMk/>
            <pc:sldMasterMk cId="0" sldId="2147483683"/>
            <pc:sldLayoutMk cId="0" sldId="2147483674"/>
          </pc:sldLayoutMkLst>
        </pc:sldLayoutChg>
        <pc:sldLayoutChg chg="del">
          <pc:chgData name="Ngô Gia Kiệt" userId="691fc2f7-9fea-442b-bbfa-fc5fddd28623" providerId="ADAL" clId="{D158A10E-46B9-4AB7-A931-A831D629D189}" dt="2021-06-17T03:45:12.972" v="16481" actId="47"/>
          <pc:sldLayoutMkLst>
            <pc:docMk/>
            <pc:sldMasterMk cId="0" sldId="2147483683"/>
            <pc:sldLayoutMk cId="0" sldId="2147483675"/>
          </pc:sldLayoutMkLst>
        </pc:sldLayoutChg>
        <pc:sldLayoutChg chg="add del">
          <pc:chgData name="Ngô Gia Kiệt" userId="691fc2f7-9fea-442b-bbfa-fc5fddd28623" providerId="ADAL" clId="{D158A10E-46B9-4AB7-A931-A831D629D189}" dt="2021-06-17T03:45:20.831" v="16507" actId="47"/>
          <pc:sldLayoutMkLst>
            <pc:docMk/>
            <pc:sldMasterMk cId="0" sldId="2147483683"/>
            <pc:sldLayoutMk cId="0" sldId="2147483676"/>
          </pc:sldLayoutMkLst>
        </pc:sldLayoutChg>
      </pc:sldMasterChg>
      <pc:sldMasterChg chg="del delSldLayout">
        <pc:chgData name="Ngô Gia Kiệt" userId="691fc2f7-9fea-442b-bbfa-fc5fddd28623" providerId="ADAL" clId="{D158A10E-46B9-4AB7-A931-A831D629D189}" dt="2021-06-17T03:45:17.582" v="16503" actId="47"/>
        <pc:sldMasterMkLst>
          <pc:docMk/>
          <pc:sldMasterMk cId="0" sldId="2147483684"/>
        </pc:sldMasterMkLst>
        <pc:sldLayoutChg chg="del">
          <pc:chgData name="Ngô Gia Kiệt" userId="691fc2f7-9fea-442b-bbfa-fc5fddd28623" providerId="ADAL" clId="{D158A10E-46B9-4AB7-A931-A831D629D189}" dt="2021-06-17T03:45:17.582" v="16503" actId="47"/>
          <pc:sldLayoutMkLst>
            <pc:docMk/>
            <pc:sldMasterMk cId="0" sldId="2147483684"/>
            <pc:sldLayoutMk cId="0" sldId="214748368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1"/>
        <p:cNvGrpSpPr/>
        <p:nvPr/>
      </p:nvGrpSpPr>
      <p:grpSpPr>
        <a:xfrm>
          <a:off x="0" y="0"/>
          <a:ext cx="0" cy="0"/>
          <a:chOff x="0" y="0"/>
          <a:chExt cx="0" cy="0"/>
        </a:xfrm>
      </p:grpSpPr>
      <p:sp>
        <p:nvSpPr>
          <p:cNvPr id="2122" name="Google Shape;2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3" name="Google Shape;2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a7274a1822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a7274a1822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0604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a7274a1822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a7274a1822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326641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3822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a7274a1822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a7274a1822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err="1"/>
              <a:t>Ngoài</a:t>
            </a:r>
            <a:r>
              <a:rPr lang="en-US" dirty="0"/>
              <a:t> ra </a:t>
            </a:r>
            <a:r>
              <a:rPr lang="en-US" dirty="0" err="1"/>
              <a:t>bộ</a:t>
            </a:r>
            <a:r>
              <a:rPr lang="en-US" dirty="0"/>
              <a:t> </a:t>
            </a:r>
            <a:r>
              <a:rPr lang="en-US" dirty="0" err="1"/>
              <a:t>phân</a:t>
            </a:r>
            <a:r>
              <a:rPr lang="en-US" dirty="0"/>
              <a:t> </a:t>
            </a:r>
            <a:r>
              <a:rPr lang="en-US" dirty="0" err="1"/>
              <a:t>tích</a:t>
            </a:r>
            <a:r>
              <a:rPr lang="en-US" dirty="0"/>
              <a:t> </a:t>
            </a:r>
            <a:r>
              <a:rPr lang="en-US" dirty="0" err="1"/>
              <a:t>cú</a:t>
            </a:r>
            <a:r>
              <a:rPr lang="en-US" dirty="0"/>
              <a:t> </a:t>
            </a:r>
            <a:r>
              <a:rPr lang="en-US" dirty="0" err="1"/>
              <a:t>pháp</a:t>
            </a:r>
            <a:r>
              <a:rPr lang="en-US" dirty="0"/>
              <a:t> </a:t>
            </a:r>
            <a:r>
              <a:rPr lang="en-US" dirty="0" err="1"/>
              <a:t>cũng</a:t>
            </a:r>
            <a:r>
              <a:rPr lang="en-US" dirty="0"/>
              <a:t> </a:t>
            </a:r>
            <a:r>
              <a:rPr lang="en-US" dirty="0" err="1"/>
              <a:t>có</a:t>
            </a:r>
            <a:r>
              <a:rPr lang="en-US" dirty="0"/>
              <a:t> </a:t>
            </a:r>
            <a:r>
              <a:rPr lang="en-US" dirty="0" err="1"/>
              <a:t>cơ</a:t>
            </a:r>
            <a:r>
              <a:rPr lang="en-US" dirty="0"/>
              <a:t> </a:t>
            </a:r>
            <a:r>
              <a:rPr lang="en-US" dirty="0" err="1"/>
              <a:t>chế</a:t>
            </a:r>
            <a:r>
              <a:rPr lang="en-US" dirty="0"/>
              <a:t> </a:t>
            </a:r>
            <a:r>
              <a:rPr lang="en-US" dirty="0" err="1"/>
              <a:t>ghi</a:t>
            </a:r>
            <a:r>
              <a:rPr lang="en-US" dirty="0"/>
              <a:t> </a:t>
            </a:r>
            <a:r>
              <a:rPr lang="en-US" dirty="0" err="1"/>
              <a:t>nhận</a:t>
            </a:r>
            <a:r>
              <a:rPr lang="en-US" dirty="0"/>
              <a:t> </a:t>
            </a:r>
            <a:r>
              <a:rPr lang="en-US" dirty="0" err="1"/>
              <a:t>các</a:t>
            </a:r>
            <a:r>
              <a:rPr lang="en-US" dirty="0"/>
              <a:t> </a:t>
            </a:r>
            <a:r>
              <a:rPr lang="en-US" dirty="0" err="1"/>
              <a:t>lỗi</a:t>
            </a:r>
            <a:r>
              <a:rPr lang="en-US" dirty="0"/>
              <a:t> </a:t>
            </a:r>
            <a:r>
              <a:rPr lang="en-US" dirty="0" err="1"/>
              <a:t>cú</a:t>
            </a:r>
            <a:r>
              <a:rPr lang="en-US" dirty="0"/>
              <a:t> </a:t>
            </a:r>
            <a:r>
              <a:rPr lang="en-US" dirty="0" err="1"/>
              <a:t>pháp</a:t>
            </a:r>
            <a:r>
              <a:rPr lang="en-US" dirty="0"/>
              <a:t> </a:t>
            </a:r>
            <a:r>
              <a:rPr lang="en-US" dirty="0" err="1"/>
              <a:t>theo</a:t>
            </a:r>
            <a:r>
              <a:rPr lang="en-US" dirty="0"/>
              <a:t> </a:t>
            </a:r>
            <a:r>
              <a:rPr lang="en-US" dirty="0" err="1"/>
              <a:t>một</a:t>
            </a:r>
            <a:r>
              <a:rPr lang="en-US" dirty="0"/>
              <a:t> </a:t>
            </a:r>
            <a:r>
              <a:rPr lang="en-US" dirty="0" err="1"/>
              <a:t>phương</a:t>
            </a:r>
            <a:r>
              <a:rPr lang="en-US" dirty="0"/>
              <a:t> </a:t>
            </a:r>
            <a:r>
              <a:rPr lang="en-US" dirty="0" err="1"/>
              <a:t>thức</a:t>
            </a:r>
            <a:r>
              <a:rPr lang="en-US" dirty="0"/>
              <a:t> </a:t>
            </a:r>
            <a:r>
              <a:rPr lang="en-US" dirty="0" err="1"/>
              <a:t>linh</a:t>
            </a:r>
            <a:r>
              <a:rPr lang="en-US" dirty="0"/>
              <a:t> </a:t>
            </a:r>
            <a:r>
              <a:rPr lang="en-US" dirty="0" err="1"/>
              <a:t>hoạt</a:t>
            </a:r>
            <a:r>
              <a:rPr lang="en-US" dirty="0"/>
              <a:t> </a:t>
            </a:r>
            <a:r>
              <a:rPr lang="en-US" dirty="0" err="1"/>
              <a:t>và</a:t>
            </a:r>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phục</a:t>
            </a:r>
            <a:r>
              <a:rPr lang="en-US" dirty="0"/>
              <a:t> </a:t>
            </a:r>
            <a:r>
              <a:rPr lang="en-US" dirty="0" err="1"/>
              <a:t>hồi</a:t>
            </a:r>
            <a:r>
              <a:rPr lang="en-US" dirty="0"/>
              <a:t> </a:t>
            </a:r>
            <a:r>
              <a:rPr lang="en-US" dirty="0" err="1"/>
              <a:t>được</a:t>
            </a:r>
            <a:r>
              <a:rPr lang="en-US" dirty="0"/>
              <a:t> </a:t>
            </a:r>
            <a:r>
              <a:rPr lang="en-US" dirty="0" err="1"/>
              <a:t>các</a:t>
            </a:r>
            <a:r>
              <a:rPr lang="en-US" dirty="0"/>
              <a:t> </a:t>
            </a:r>
            <a:r>
              <a:rPr lang="en-US" dirty="0" err="1"/>
              <a:t>lỗi</a:t>
            </a:r>
            <a:r>
              <a:rPr lang="en-US" dirty="0"/>
              <a:t> </a:t>
            </a:r>
            <a:r>
              <a:rPr lang="en-US" dirty="0" err="1"/>
              <a:t>thường</a:t>
            </a:r>
            <a:r>
              <a:rPr lang="en-US" dirty="0"/>
              <a:t> </a:t>
            </a:r>
            <a:r>
              <a:rPr lang="en-US" dirty="0" err="1"/>
              <a:t>gặp</a:t>
            </a:r>
            <a:r>
              <a:rPr lang="en-US" dirty="0"/>
              <a:t> </a:t>
            </a:r>
            <a:r>
              <a:rPr lang="en-US" dirty="0" err="1"/>
              <a:t>để</a:t>
            </a:r>
            <a:r>
              <a:rPr lang="en-US" dirty="0"/>
              <a:t> </a:t>
            </a:r>
            <a:r>
              <a:rPr lang="en-US" dirty="0" err="1"/>
              <a:t>có</a:t>
            </a:r>
            <a:r>
              <a:rPr lang="en-US" dirty="0"/>
              <a:t> </a:t>
            </a:r>
            <a:r>
              <a:rPr lang="en-US" dirty="0" err="1"/>
              <a:t>thể</a:t>
            </a:r>
            <a:r>
              <a:rPr lang="en-US" dirty="0"/>
              <a:t> </a:t>
            </a:r>
            <a:r>
              <a:rPr lang="en-US" dirty="0" err="1"/>
              <a:t>tiếp</a:t>
            </a:r>
            <a:r>
              <a:rPr lang="en-US" dirty="0"/>
              <a:t> </a:t>
            </a:r>
            <a:r>
              <a:rPr lang="en-US" dirty="0" err="1"/>
              <a:t>tục</a:t>
            </a:r>
            <a:r>
              <a:rPr lang="en-US" dirty="0"/>
              <a:t> </a:t>
            </a:r>
            <a:r>
              <a:rPr lang="en-US" dirty="0" err="1"/>
              <a:t>xử</a:t>
            </a:r>
            <a:r>
              <a:rPr lang="en-US" dirty="0"/>
              <a:t> </a:t>
            </a:r>
            <a:r>
              <a:rPr lang="en-US" dirty="0" err="1"/>
              <a:t>lý</a:t>
            </a:r>
            <a:r>
              <a:rPr lang="en-US" dirty="0"/>
              <a:t> </a:t>
            </a:r>
            <a:r>
              <a:rPr lang="en-US" dirty="0" err="1"/>
              <a:t>phần</a:t>
            </a:r>
            <a:r>
              <a:rPr lang="en-US" dirty="0"/>
              <a:t> </a:t>
            </a:r>
            <a:r>
              <a:rPr lang="en-US" dirty="0" err="1"/>
              <a:t>còn</a:t>
            </a:r>
            <a:r>
              <a:rPr lang="en-US" dirty="0"/>
              <a:t> </a:t>
            </a:r>
            <a:r>
              <a:rPr lang="en-US" dirty="0" err="1"/>
              <a:t>lại</a:t>
            </a:r>
            <a:r>
              <a:rPr lang="en-US" dirty="0"/>
              <a:t> </a:t>
            </a:r>
            <a:r>
              <a:rPr lang="en-US" dirty="0" err="1"/>
              <a:t>của</a:t>
            </a:r>
            <a:r>
              <a:rPr lang="en-US" dirty="0"/>
              <a:t> </a:t>
            </a:r>
            <a:r>
              <a:rPr lang="en-US" dirty="0" err="1"/>
              <a:t>chuỗi</a:t>
            </a:r>
            <a:r>
              <a:rPr lang="en-US" dirty="0"/>
              <a:t> </a:t>
            </a:r>
            <a:r>
              <a:rPr lang="en-US" dirty="0" err="1"/>
              <a:t>nhập</a:t>
            </a:r>
            <a:r>
              <a:rPr lang="en-US" dirty="0"/>
              <a:t>.</a:t>
            </a:r>
          </a:p>
        </p:txBody>
      </p:sp>
    </p:spTree>
    <p:extLst>
      <p:ext uri="{BB962C8B-B14F-4D97-AF65-F5344CB8AC3E}">
        <p14:creationId xmlns:p14="http://schemas.microsoft.com/office/powerpoint/2010/main" val="4039923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2"/>
        <p:cNvGrpSpPr/>
        <p:nvPr/>
      </p:nvGrpSpPr>
      <p:grpSpPr>
        <a:xfrm>
          <a:off x="0" y="0"/>
          <a:ext cx="0" cy="0"/>
          <a:chOff x="0" y="0"/>
          <a:chExt cx="0" cy="0"/>
        </a:xfrm>
      </p:grpSpPr>
      <p:sp>
        <p:nvSpPr>
          <p:cNvPr id="2243" name="Google Shape;2243;ga7274a1822_0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4" name="Google Shape;2244;ga7274a1822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vi-VN" sz="1100" dirty="0"/>
              <a:t>kiểm tra xem </a:t>
            </a:r>
            <a:r>
              <a:rPr lang="en-US" sz="1100" dirty="0" err="1"/>
              <a:t>chương</a:t>
            </a:r>
            <a:r>
              <a:rPr lang="en-US" sz="1100" dirty="0"/>
              <a:t> </a:t>
            </a:r>
            <a:r>
              <a:rPr lang="en-US" sz="1100" dirty="0" err="1"/>
              <a:t>trình</a:t>
            </a:r>
            <a:r>
              <a:rPr lang="en-US" sz="1100" dirty="0"/>
              <a:t> </a:t>
            </a:r>
            <a:r>
              <a:rPr lang="en-US" sz="1100" dirty="0" err="1"/>
              <a:t>nguồn</a:t>
            </a:r>
            <a:r>
              <a:rPr lang="vi-VN" sz="1100" dirty="0"/>
              <a:t> có thỏa mãn cú pháp của ngôn ngữ hay không</a:t>
            </a:r>
            <a:r>
              <a:rPr lang="en-US" sz="1100" dirty="0"/>
              <a:t>?  B</a:t>
            </a:r>
            <a:r>
              <a:rPr lang="vi-VN" dirty="0"/>
              <a:t>ằng cách nhận chuỗi các token từ bộ phân tích từ vựng và xác định chuỗi đó có được sinh ra bởi văn phạm của </a:t>
            </a:r>
            <a:r>
              <a:rPr lang="en-US" dirty="0" err="1"/>
              <a:t>ngôn</a:t>
            </a:r>
            <a:r>
              <a:rPr lang="en-US" dirty="0"/>
              <a:t> </a:t>
            </a:r>
            <a:r>
              <a:rPr lang="en-US" dirty="0" err="1"/>
              <a:t>ngữ</a:t>
            </a:r>
            <a:r>
              <a:rPr lang="en-US" dirty="0"/>
              <a:t> </a:t>
            </a:r>
            <a:r>
              <a:rPr lang="en-US" dirty="0" err="1"/>
              <a:t>nguồn</a:t>
            </a:r>
            <a:r>
              <a:rPr lang="vi-VN" dirty="0"/>
              <a:t> không.</a:t>
            </a:r>
            <a:endParaRPr lang="en-US" sz="1100" dirty="0"/>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vi-VN" sz="2400" dirty="0"/>
              <a:t>Thông thường, </a:t>
            </a:r>
            <a:r>
              <a:rPr lang="en-US" sz="2400" dirty="0" err="1"/>
              <a:t>phân</a:t>
            </a:r>
            <a:r>
              <a:rPr lang="en-US" sz="2400" dirty="0"/>
              <a:t> </a:t>
            </a:r>
            <a:r>
              <a:rPr lang="en-US" sz="2400" dirty="0" err="1"/>
              <a:t>tích</a:t>
            </a:r>
            <a:r>
              <a:rPr lang="en-US" sz="2400" dirty="0"/>
              <a:t> </a:t>
            </a:r>
            <a:r>
              <a:rPr lang="en-US" sz="2400" dirty="0" err="1"/>
              <a:t>cú</a:t>
            </a:r>
            <a:r>
              <a:rPr lang="en-US" sz="2400" dirty="0"/>
              <a:t> </a:t>
            </a:r>
            <a:r>
              <a:rPr lang="en-US" sz="2400" dirty="0" err="1"/>
              <a:t>pháp</a:t>
            </a:r>
            <a:r>
              <a:rPr lang="vi-VN" sz="2400" dirty="0"/>
              <a:t> sẽ chỉ ra cấu trúc cú pháp của mã nguồn, cấu trúc này trong hầu hết trường hợp có thể biểu diễn như là một </a:t>
            </a:r>
            <a:r>
              <a:rPr lang="en-US" sz="2400" dirty="0" err="1"/>
              <a:t>cây</a:t>
            </a:r>
            <a:r>
              <a:rPr lang="en-US" sz="2400" dirty="0"/>
              <a:t> </a:t>
            </a:r>
            <a:r>
              <a:rPr lang="en-US" sz="2400" dirty="0" err="1"/>
              <a:t>phân</a:t>
            </a:r>
            <a:r>
              <a:rPr lang="en-US" sz="2400" dirty="0"/>
              <a:t> </a:t>
            </a:r>
            <a:r>
              <a:rPr lang="en-US" sz="2400" dirty="0" err="1"/>
              <a:t>tích</a:t>
            </a:r>
            <a:r>
              <a:rPr lang="vi-VN" sz="2400" dirty="0"/>
              <a:t>. </a:t>
            </a:r>
            <a:endParaRPr lang="en-US" sz="2400" dirty="0"/>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2400" dirty="0" err="1"/>
              <a:t>Lỗi</a:t>
            </a:r>
            <a:r>
              <a:rPr lang="en-US" sz="2400" dirty="0"/>
              <a:t> ta </a:t>
            </a:r>
            <a:r>
              <a:rPr lang="en-US" sz="2400" dirty="0" err="1"/>
              <a:t>thường</a:t>
            </a:r>
            <a:r>
              <a:rPr lang="en-US" sz="2400" dirty="0"/>
              <a:t> </a:t>
            </a:r>
            <a:r>
              <a:rPr lang="en-US" sz="2400" dirty="0" err="1"/>
              <a:t>gặp</a:t>
            </a:r>
            <a:r>
              <a:rPr lang="en-US" sz="2400" dirty="0"/>
              <a:t> </a:t>
            </a:r>
            <a:r>
              <a:rPr lang="en-US" sz="2400" dirty="0" err="1"/>
              <a:t>vd</a:t>
            </a:r>
            <a:r>
              <a:rPr lang="en-US" sz="2400" dirty="0"/>
              <a:t>: </a:t>
            </a:r>
          </a:p>
          <a:p>
            <a:pPr marL="628650" marR="0" lvl="1"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400" dirty="0" err="1"/>
              <a:t>Lỗi</a:t>
            </a:r>
            <a:r>
              <a:rPr lang="en-US" sz="1400" dirty="0"/>
              <a:t> </a:t>
            </a:r>
            <a:r>
              <a:rPr lang="en-US" sz="1400" dirty="0" err="1"/>
              <a:t>từ</a:t>
            </a:r>
            <a:r>
              <a:rPr lang="en-US" sz="1400" dirty="0"/>
              <a:t> </a:t>
            </a:r>
            <a:r>
              <a:rPr lang="en-US" sz="1400" dirty="0" err="1"/>
              <a:t>vựng</a:t>
            </a:r>
            <a:r>
              <a:rPr lang="en-US" sz="1400" dirty="0"/>
              <a:t> </a:t>
            </a:r>
            <a:r>
              <a:rPr lang="en-US" sz="1400" dirty="0" err="1"/>
              <a:t>như</a:t>
            </a:r>
            <a:r>
              <a:rPr lang="en-US" sz="1400" dirty="0"/>
              <a:t> </a:t>
            </a:r>
            <a:r>
              <a:rPr lang="en-US" sz="1400" dirty="0" err="1"/>
              <a:t>danh</a:t>
            </a:r>
            <a:r>
              <a:rPr lang="en-US" sz="1400" dirty="0"/>
              <a:t> </a:t>
            </a:r>
            <a:r>
              <a:rPr lang="en-US" sz="1400" dirty="0" err="1"/>
              <a:t>từ</a:t>
            </a:r>
            <a:r>
              <a:rPr lang="en-US" sz="1400" dirty="0"/>
              <a:t>, </a:t>
            </a:r>
            <a:r>
              <a:rPr lang="en-US" sz="1400" dirty="0" err="1"/>
              <a:t>toán</a:t>
            </a:r>
            <a:r>
              <a:rPr lang="en-US" sz="1400" dirty="0"/>
              <a:t> </a:t>
            </a:r>
            <a:r>
              <a:rPr lang="en-US" sz="1400" dirty="0" err="1"/>
              <a:t>tử</a:t>
            </a:r>
            <a:r>
              <a:rPr lang="en-US" sz="1400" dirty="0"/>
              <a:t> </a:t>
            </a:r>
            <a:r>
              <a:rPr lang="en-US" sz="1400" dirty="0" err="1"/>
              <a:t>viết</a:t>
            </a:r>
            <a:r>
              <a:rPr lang="en-US" sz="1400" dirty="0"/>
              <a:t> k </a:t>
            </a:r>
            <a:r>
              <a:rPr lang="en-US" sz="1400" dirty="0" err="1"/>
              <a:t>đúng</a:t>
            </a:r>
            <a:endParaRPr lang="en-US" sz="1400" dirty="0"/>
          </a:p>
          <a:p>
            <a:pPr marL="628650" marR="0" lvl="1"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400" dirty="0" err="1"/>
              <a:t>Lỗi</a:t>
            </a:r>
            <a:r>
              <a:rPr lang="en-US" sz="1400" dirty="0"/>
              <a:t> </a:t>
            </a:r>
            <a:r>
              <a:rPr lang="en-US" sz="1400" dirty="0" err="1"/>
              <a:t>cú</a:t>
            </a:r>
            <a:r>
              <a:rPr lang="en-US" sz="1400" dirty="0"/>
              <a:t> </a:t>
            </a:r>
            <a:r>
              <a:rPr lang="en-US" sz="1400" dirty="0" err="1"/>
              <a:t>pháp</a:t>
            </a:r>
            <a:r>
              <a:rPr lang="en-US" sz="1400" dirty="0"/>
              <a:t> </a:t>
            </a:r>
            <a:r>
              <a:rPr lang="en-US" sz="1400" dirty="0" err="1"/>
              <a:t>như</a:t>
            </a:r>
            <a:r>
              <a:rPr lang="en-US" sz="1400" dirty="0"/>
              <a:t> </a:t>
            </a:r>
            <a:r>
              <a:rPr lang="en-US" sz="1400" dirty="0" err="1"/>
              <a:t>ghi</a:t>
            </a:r>
            <a:r>
              <a:rPr lang="en-US" sz="1400" dirty="0"/>
              <a:t> </a:t>
            </a:r>
            <a:r>
              <a:rPr lang="en-US" sz="1400" dirty="0" err="1"/>
              <a:t>biểu</a:t>
            </a:r>
            <a:r>
              <a:rPr lang="en-US" sz="1400" dirty="0"/>
              <a:t> </a:t>
            </a:r>
            <a:r>
              <a:rPr lang="en-US" sz="1400" dirty="0" err="1"/>
              <a:t>thức</a:t>
            </a:r>
            <a:r>
              <a:rPr lang="en-US" sz="1400" dirty="0"/>
              <a:t> </a:t>
            </a:r>
            <a:r>
              <a:rPr lang="en-US" sz="1400" dirty="0" err="1"/>
              <a:t>toán</a:t>
            </a:r>
            <a:r>
              <a:rPr lang="en-US" sz="1400" dirty="0"/>
              <a:t> </a:t>
            </a:r>
            <a:r>
              <a:rPr lang="en-US" sz="1400" dirty="0" err="1"/>
              <a:t>mà</a:t>
            </a:r>
            <a:r>
              <a:rPr lang="en-US" sz="1400" dirty="0"/>
              <a:t> </a:t>
            </a:r>
            <a:r>
              <a:rPr lang="en-US" sz="1400" dirty="0" err="1"/>
              <a:t>đóng</a:t>
            </a:r>
            <a:r>
              <a:rPr lang="en-US" sz="1400" dirty="0"/>
              <a:t> </a:t>
            </a:r>
            <a:r>
              <a:rPr lang="en-US" sz="1400" dirty="0" err="1"/>
              <a:t>mở</a:t>
            </a:r>
            <a:r>
              <a:rPr lang="en-US" sz="1400" dirty="0"/>
              <a:t> </a:t>
            </a:r>
            <a:r>
              <a:rPr lang="en-US" sz="1400" dirty="0" err="1"/>
              <a:t>ngoặc</a:t>
            </a:r>
            <a:r>
              <a:rPr lang="en-US" sz="1400" dirty="0"/>
              <a:t> k </a:t>
            </a:r>
            <a:r>
              <a:rPr lang="en-US" sz="1400" dirty="0" err="1"/>
              <a:t>cân</a:t>
            </a:r>
            <a:r>
              <a:rPr lang="en-US" sz="1400" dirty="0"/>
              <a:t> </a:t>
            </a:r>
            <a:r>
              <a:rPr lang="en-US" sz="1400" dirty="0" err="1"/>
              <a:t>bằng</a:t>
            </a:r>
            <a:endParaRPr lang="en-US" sz="1400" dirty="0"/>
          </a:p>
          <a:p>
            <a:pPr marL="628650" marR="0" lvl="1"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400" dirty="0" err="1"/>
              <a:t>Lỗi</a:t>
            </a:r>
            <a:r>
              <a:rPr lang="en-US" sz="1400" dirty="0"/>
              <a:t> </a:t>
            </a:r>
            <a:r>
              <a:rPr lang="en-US" sz="1400" dirty="0" err="1"/>
              <a:t>ngữ</a:t>
            </a:r>
            <a:r>
              <a:rPr lang="en-US" sz="1400" dirty="0"/>
              <a:t> </a:t>
            </a:r>
            <a:r>
              <a:rPr lang="en-US" sz="1400" dirty="0" err="1"/>
              <a:t>nghĩa</a:t>
            </a:r>
            <a:r>
              <a:rPr lang="en-US" sz="1400" dirty="0"/>
              <a:t>, </a:t>
            </a:r>
            <a:r>
              <a:rPr lang="en-US" sz="1400" dirty="0" err="1"/>
              <a:t>lỗi</a:t>
            </a:r>
            <a:r>
              <a:rPr lang="en-US" sz="1400" dirty="0"/>
              <a:t> logic,…</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2"/>
        <p:cNvGrpSpPr/>
        <p:nvPr/>
      </p:nvGrpSpPr>
      <p:grpSpPr>
        <a:xfrm>
          <a:off x="0" y="0"/>
          <a:ext cx="0" cy="0"/>
          <a:chOff x="0" y="0"/>
          <a:chExt cx="0" cy="0"/>
        </a:xfrm>
      </p:grpSpPr>
      <p:sp>
        <p:nvSpPr>
          <p:cNvPr id="2803" name="Google Shape;2803;ga9b21f1572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4" name="Google Shape;2804;ga9b21f1572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8"/>
        <p:cNvGrpSpPr/>
        <p:nvPr/>
      </p:nvGrpSpPr>
      <p:grpSpPr>
        <a:xfrm>
          <a:off x="0" y="0"/>
          <a:ext cx="0" cy="0"/>
          <a:chOff x="0" y="0"/>
          <a:chExt cx="0" cy="0"/>
        </a:xfrm>
      </p:grpSpPr>
      <p:sp>
        <p:nvSpPr>
          <p:cNvPr id="2249" name="Google Shape;2249;ga7274a1822_0_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0" name="Google Shape;2250;ga7274a1822_0_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en-US" dirty="0" err="1"/>
              <a:t>Để</a:t>
            </a:r>
            <a:r>
              <a:rPr lang="en-US" altLang="en-US" dirty="0"/>
              <a:t> </a:t>
            </a:r>
            <a:r>
              <a:rPr lang="en-US" altLang="en-US" dirty="0" err="1"/>
              <a:t>định</a:t>
            </a:r>
            <a:r>
              <a:rPr lang="en-US" altLang="en-US" dirty="0"/>
              <a:t> </a:t>
            </a:r>
            <a:r>
              <a:rPr lang="en-US" altLang="en-US" dirty="0" err="1"/>
              <a:t>nghĩa</a:t>
            </a:r>
            <a:r>
              <a:rPr lang="en-US" altLang="en-US" dirty="0"/>
              <a:t> </a:t>
            </a:r>
            <a:r>
              <a:rPr lang="en-US" altLang="en-US" dirty="0" err="1"/>
              <a:t>cấu</a:t>
            </a:r>
            <a:r>
              <a:rPr lang="en-US" altLang="en-US" dirty="0"/>
              <a:t> </a:t>
            </a:r>
            <a:r>
              <a:rPr lang="en-US" altLang="en-US" dirty="0" err="1"/>
              <a:t>trúc</a:t>
            </a:r>
            <a:r>
              <a:rPr lang="en-US" altLang="en-US" dirty="0"/>
              <a:t> </a:t>
            </a:r>
            <a:r>
              <a:rPr lang="en-US" altLang="en-US" dirty="0" err="1"/>
              <a:t>của</a:t>
            </a:r>
            <a:r>
              <a:rPr lang="en-US" altLang="en-US" dirty="0"/>
              <a:t> </a:t>
            </a:r>
            <a:r>
              <a:rPr lang="en-US" altLang="en-US" dirty="0" err="1"/>
              <a:t>ngôn</a:t>
            </a:r>
            <a:r>
              <a:rPr lang="en-US" altLang="en-US" dirty="0"/>
              <a:t> </a:t>
            </a:r>
            <a:r>
              <a:rPr lang="en-US" altLang="en-US" dirty="0" err="1"/>
              <a:t>ngữ</a:t>
            </a:r>
            <a:r>
              <a:rPr lang="en-US" altLang="en-US" dirty="0"/>
              <a:t> </a:t>
            </a:r>
            <a:r>
              <a:rPr lang="en-US" altLang="en-US" dirty="0" err="1"/>
              <a:t>lập</a:t>
            </a:r>
            <a:r>
              <a:rPr lang="en-US" altLang="en-US" dirty="0"/>
              <a:t> </a:t>
            </a:r>
            <a:r>
              <a:rPr lang="en-US" altLang="en-US" dirty="0" err="1"/>
              <a:t>trình</a:t>
            </a:r>
            <a:r>
              <a:rPr lang="en-US" altLang="en-US" dirty="0"/>
              <a:t> ta </a:t>
            </a:r>
            <a:r>
              <a:rPr lang="en-US" altLang="en-US" dirty="0" err="1"/>
              <a:t>dùng</a:t>
            </a:r>
            <a:r>
              <a:rPr lang="en-US" altLang="en-US" dirty="0"/>
              <a:t> </a:t>
            </a:r>
            <a:r>
              <a:rPr lang="en-US" altLang="en-US" dirty="0" err="1"/>
              <a:t>văn</a:t>
            </a:r>
            <a:r>
              <a:rPr lang="en-US" altLang="en-US" dirty="0"/>
              <a:t> </a:t>
            </a:r>
            <a:r>
              <a:rPr lang="en-US" altLang="en-US" dirty="0" err="1"/>
              <a:t>phạm</a:t>
            </a:r>
            <a:r>
              <a:rPr lang="en-US" altLang="en-US" dirty="0"/>
              <a:t> phi </a:t>
            </a:r>
            <a:r>
              <a:rPr lang="en-US" altLang="en-US" dirty="0" err="1"/>
              <a:t>ngữ</a:t>
            </a:r>
            <a:r>
              <a:rPr lang="en-US" altLang="en-US" dirty="0"/>
              <a:t> </a:t>
            </a:r>
            <a:r>
              <a:rPr lang="en-US" altLang="en-US" dirty="0" err="1"/>
              <a:t>cảnh</a:t>
            </a:r>
            <a:r>
              <a:rPr lang="en-US" altLang="en-US" dirty="0"/>
              <a:t> hay </a:t>
            </a:r>
            <a:r>
              <a:rPr lang="en-US" altLang="en-US" dirty="0" err="1"/>
              <a:t>gọi</a:t>
            </a:r>
            <a:r>
              <a:rPr lang="en-US" altLang="en-US" dirty="0"/>
              <a:t> </a:t>
            </a:r>
            <a:r>
              <a:rPr lang="en-US" altLang="en-US" dirty="0" err="1"/>
              <a:t>tắt</a:t>
            </a:r>
            <a:r>
              <a:rPr lang="en-US" altLang="en-US" dirty="0"/>
              <a:t> </a:t>
            </a:r>
            <a:r>
              <a:rPr lang="en-US" altLang="en-US" dirty="0" err="1"/>
              <a:t>là</a:t>
            </a:r>
            <a:r>
              <a:rPr lang="en-US" altLang="en-US" dirty="0"/>
              <a:t> </a:t>
            </a:r>
            <a:r>
              <a:rPr lang="en-US" altLang="en-US" dirty="0" err="1"/>
              <a:t>một</a:t>
            </a:r>
            <a:r>
              <a:rPr lang="en-US" altLang="en-US" dirty="0"/>
              <a:t> </a:t>
            </a:r>
            <a:r>
              <a:rPr lang="en-US" altLang="en-US" dirty="0" err="1"/>
              <a:t>văn</a:t>
            </a:r>
            <a:r>
              <a:rPr lang="en-US" altLang="en-US" dirty="0"/>
              <a:t> </a:t>
            </a:r>
            <a:r>
              <a:rPr lang="en-US" altLang="en-US" dirty="0" err="1"/>
              <a:t>phạm</a:t>
            </a:r>
            <a:r>
              <a:rPr lang="en-US" altLang="en-US" dirty="0"/>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8"/>
        <p:cNvGrpSpPr/>
        <p:nvPr/>
      </p:nvGrpSpPr>
      <p:grpSpPr>
        <a:xfrm>
          <a:off x="0" y="0"/>
          <a:ext cx="0" cy="0"/>
          <a:chOff x="0" y="0"/>
          <a:chExt cx="0" cy="0"/>
        </a:xfrm>
      </p:grpSpPr>
      <p:sp>
        <p:nvSpPr>
          <p:cNvPr id="2249" name="Google Shape;2249;ga7274a1822_0_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0" name="Google Shape;2250;ga7274a1822_0_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29986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ga7274a1822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0" name="Google Shape;2190;ga7274a1822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0"/>
        <p:cNvGrpSpPr/>
        <p:nvPr/>
      </p:nvGrpSpPr>
      <p:grpSpPr>
        <a:xfrm>
          <a:off x="0" y="0"/>
          <a:ext cx="0" cy="0"/>
          <a:chOff x="0" y="0"/>
          <a:chExt cx="0" cy="0"/>
        </a:xfrm>
      </p:grpSpPr>
      <p:sp>
        <p:nvSpPr>
          <p:cNvPr id="2331" name="Google Shape;2331;ga7274a1822_0_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2" name="Google Shape;2332;ga7274a1822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en-US" dirty="0" err="1">
                <a:sym typeface="Symbol" panose="05050102010706020507" pitchFamily="18" charset="2"/>
              </a:rPr>
              <a:t>Một</a:t>
            </a:r>
            <a:r>
              <a:rPr lang="en-US" altLang="en-US" dirty="0">
                <a:sym typeface="Symbol" panose="05050102010706020507" pitchFamily="18" charset="2"/>
              </a:rPr>
              <a:t> </a:t>
            </a:r>
            <a:r>
              <a:rPr lang="en-US" altLang="en-US" dirty="0" err="1">
                <a:sym typeface="Symbol" panose="05050102010706020507" pitchFamily="18" charset="2"/>
              </a:rPr>
              <a:t>văn</a:t>
            </a:r>
            <a:r>
              <a:rPr lang="en-US" altLang="en-US" dirty="0">
                <a:sym typeface="Symbol" panose="05050102010706020507" pitchFamily="18" charset="2"/>
              </a:rPr>
              <a:t> </a:t>
            </a:r>
            <a:r>
              <a:rPr lang="en-US" altLang="en-US" dirty="0" err="1">
                <a:sym typeface="Symbol" panose="05050102010706020507" pitchFamily="18" charset="2"/>
              </a:rPr>
              <a:t>phạm</a:t>
            </a:r>
            <a:r>
              <a:rPr lang="en-US" altLang="en-US" dirty="0">
                <a:sym typeface="Symbol" panose="05050102010706020507" pitchFamily="18" charset="2"/>
              </a:rPr>
              <a:t> </a:t>
            </a:r>
            <a:r>
              <a:rPr lang="en-US" altLang="en-US" dirty="0" err="1">
                <a:sym typeface="Symbol" panose="05050102010706020507" pitchFamily="18" charset="2"/>
              </a:rPr>
              <a:t>sinh</a:t>
            </a:r>
            <a:r>
              <a:rPr lang="en-US" altLang="en-US" dirty="0">
                <a:sym typeface="Symbol" panose="05050102010706020507" pitchFamily="18" charset="2"/>
              </a:rPr>
              <a:t> ra </a:t>
            </a:r>
            <a:r>
              <a:rPr lang="en-US" altLang="en-US" dirty="0" err="1">
                <a:sym typeface="Symbol" panose="05050102010706020507" pitchFamily="18" charset="2"/>
              </a:rPr>
              <a:t>nhiều</a:t>
            </a:r>
            <a:r>
              <a:rPr lang="en-US" altLang="en-US" dirty="0">
                <a:sym typeface="Symbol" panose="05050102010706020507" pitchFamily="18" charset="2"/>
              </a:rPr>
              <a:t> </a:t>
            </a:r>
            <a:r>
              <a:rPr lang="en-US" altLang="en-US" dirty="0" err="1">
                <a:sym typeface="Symbol" panose="05050102010706020507" pitchFamily="18" charset="2"/>
              </a:rPr>
              <a:t>hơn</a:t>
            </a:r>
            <a:r>
              <a:rPr lang="en-US" altLang="en-US" dirty="0">
                <a:sym typeface="Symbol" panose="05050102010706020507" pitchFamily="18" charset="2"/>
              </a:rPr>
              <a:t> </a:t>
            </a:r>
            <a:r>
              <a:rPr lang="en-US" altLang="en-US" dirty="0" err="1">
                <a:sym typeface="Symbol" panose="05050102010706020507" pitchFamily="18" charset="2"/>
              </a:rPr>
              <a:t>một</a:t>
            </a:r>
            <a:r>
              <a:rPr lang="en-US" altLang="en-US" dirty="0">
                <a:sym typeface="Symbol" panose="05050102010706020507" pitchFamily="18" charset="2"/>
              </a:rPr>
              <a:t> </a:t>
            </a:r>
            <a:r>
              <a:rPr lang="en-US" altLang="en-US" dirty="0" err="1">
                <a:sym typeface="Symbol" panose="05050102010706020507" pitchFamily="18" charset="2"/>
              </a:rPr>
              <a:t>cây</a:t>
            </a:r>
            <a:r>
              <a:rPr lang="en-US" altLang="en-US" dirty="0">
                <a:sym typeface="Symbol" panose="05050102010706020507" pitchFamily="18" charset="2"/>
              </a:rPr>
              <a:t> </a:t>
            </a:r>
            <a:r>
              <a:rPr lang="en-US" altLang="en-US" dirty="0" err="1">
                <a:sym typeface="Symbol" panose="05050102010706020507" pitchFamily="18" charset="2"/>
              </a:rPr>
              <a:t>phân</a:t>
            </a:r>
            <a:r>
              <a:rPr lang="en-US" altLang="en-US" dirty="0">
                <a:sym typeface="Symbol" panose="05050102010706020507" pitchFamily="18" charset="2"/>
              </a:rPr>
              <a:t> </a:t>
            </a:r>
            <a:r>
              <a:rPr lang="en-US" altLang="en-US" dirty="0" err="1">
                <a:sym typeface="Symbol" panose="05050102010706020507" pitchFamily="18" charset="2"/>
              </a:rPr>
              <a:t>tích</a:t>
            </a:r>
            <a:r>
              <a:rPr lang="en-US" altLang="en-US" dirty="0">
                <a:sym typeface="Symbol" panose="05050102010706020507" pitchFamily="18" charset="2"/>
              </a:rPr>
              <a:t> </a:t>
            </a:r>
            <a:r>
              <a:rPr lang="en-US" altLang="en-US" dirty="0" err="1">
                <a:sym typeface="Symbol" panose="05050102010706020507" pitchFamily="18" charset="2"/>
              </a:rPr>
              <a:t>cho</a:t>
            </a:r>
            <a:r>
              <a:rPr lang="en-US" altLang="en-US" dirty="0">
                <a:sym typeface="Symbol" panose="05050102010706020507" pitchFamily="18" charset="2"/>
              </a:rPr>
              <a:t> </a:t>
            </a:r>
            <a:r>
              <a:rPr lang="en-US" altLang="en-US" dirty="0" err="1">
                <a:sym typeface="Symbol" panose="05050102010706020507" pitchFamily="18" charset="2"/>
              </a:rPr>
              <a:t>một</a:t>
            </a:r>
            <a:r>
              <a:rPr lang="en-US" altLang="en-US" dirty="0">
                <a:sym typeface="Symbol" panose="05050102010706020507" pitchFamily="18" charset="2"/>
              </a:rPr>
              <a:t> </a:t>
            </a:r>
            <a:r>
              <a:rPr lang="en-US" altLang="en-US" dirty="0" err="1">
                <a:sym typeface="Symbol" panose="05050102010706020507" pitchFamily="18" charset="2"/>
              </a:rPr>
              <a:t>câu</a:t>
            </a:r>
            <a:r>
              <a:rPr lang="en-US" altLang="en-US" dirty="0">
                <a:sym typeface="Symbol" panose="05050102010706020507" pitchFamily="18" charset="2"/>
              </a:rPr>
              <a:t> </a:t>
            </a:r>
            <a:r>
              <a:rPr lang="en-US" altLang="en-US" dirty="0" err="1">
                <a:sym typeface="Symbol" panose="05050102010706020507" pitchFamily="18" charset="2"/>
              </a:rPr>
              <a:t>được</a:t>
            </a:r>
            <a:r>
              <a:rPr lang="en-US" altLang="en-US" dirty="0">
                <a:sym typeface="Symbol" panose="05050102010706020507" pitchFamily="18" charset="2"/>
              </a:rPr>
              <a:t> </a:t>
            </a:r>
            <a:r>
              <a:rPr lang="en-US" altLang="en-US" dirty="0" err="1">
                <a:sym typeface="Symbol" panose="05050102010706020507" pitchFamily="18" charset="2"/>
              </a:rPr>
              <a:t>gọi</a:t>
            </a:r>
            <a:r>
              <a:rPr lang="en-US" altLang="en-US" dirty="0">
                <a:sym typeface="Symbol" panose="05050102010706020507" pitchFamily="18" charset="2"/>
              </a:rPr>
              <a:t> </a:t>
            </a:r>
            <a:r>
              <a:rPr lang="en-US" altLang="en-US" dirty="0" err="1">
                <a:sym typeface="Symbol" panose="05050102010706020507" pitchFamily="18" charset="2"/>
              </a:rPr>
              <a:t>là</a:t>
            </a:r>
            <a:r>
              <a:rPr lang="en-US" altLang="en-US" dirty="0">
                <a:sym typeface="Symbol" panose="05050102010706020507" pitchFamily="18" charset="2"/>
              </a:rPr>
              <a:t> </a:t>
            </a:r>
            <a:r>
              <a:rPr lang="en-US" altLang="en-US" dirty="0" err="1">
                <a:sym typeface="Symbol" panose="05050102010706020507" pitchFamily="18" charset="2"/>
              </a:rPr>
              <a:t>văn</a:t>
            </a:r>
            <a:r>
              <a:rPr lang="en-US" altLang="en-US" dirty="0">
                <a:sym typeface="Symbol" panose="05050102010706020507" pitchFamily="18" charset="2"/>
              </a:rPr>
              <a:t> </a:t>
            </a:r>
            <a:r>
              <a:rPr lang="en-US" altLang="en-US" dirty="0" err="1">
                <a:sym typeface="Symbol" panose="05050102010706020507" pitchFamily="18" charset="2"/>
              </a:rPr>
              <a:t>phạm</a:t>
            </a:r>
            <a:r>
              <a:rPr lang="en-US" altLang="en-US" dirty="0">
                <a:sym typeface="Symbol" panose="05050102010706020507" pitchFamily="18" charset="2"/>
              </a:rPr>
              <a:t> </a:t>
            </a:r>
            <a:r>
              <a:rPr lang="en-US" altLang="en-US" dirty="0" err="1">
                <a:sym typeface="Symbol" panose="05050102010706020507" pitchFamily="18" charset="2"/>
              </a:rPr>
              <a:t>mơ</a:t>
            </a:r>
            <a:r>
              <a:rPr lang="en-US" altLang="en-US" dirty="0">
                <a:sym typeface="Symbol" panose="05050102010706020507" pitchFamily="18" charset="2"/>
              </a:rPr>
              <a:t> </a:t>
            </a:r>
            <a:r>
              <a:rPr lang="en-US" altLang="en-US" dirty="0" err="1">
                <a:sym typeface="Symbol" panose="05050102010706020507" pitchFamily="18" charset="2"/>
              </a:rPr>
              <a:t>hồ</a:t>
            </a:r>
            <a:r>
              <a:rPr lang="en-US" altLang="en-US" dirty="0">
                <a:sym typeface="Symbol" panose="05050102010706020507" pitchFamily="18" charset="2"/>
              </a:rPr>
              <a:t>. </a:t>
            </a:r>
            <a:r>
              <a:rPr lang="en-US" altLang="en-US" dirty="0" err="1">
                <a:sym typeface="Symbol" panose="05050102010706020507" pitchFamily="18" charset="2"/>
              </a:rPr>
              <a:t>Nói</a:t>
            </a:r>
            <a:r>
              <a:rPr lang="en-US" altLang="en-US" dirty="0">
                <a:sym typeface="Symbol" panose="05050102010706020507" pitchFamily="18" charset="2"/>
              </a:rPr>
              <a:t> </a:t>
            </a:r>
            <a:r>
              <a:rPr lang="en-US" altLang="en-US" dirty="0" err="1">
                <a:sym typeface="Symbol" panose="05050102010706020507" pitchFamily="18" charset="2"/>
              </a:rPr>
              <a:t>cách</a:t>
            </a:r>
            <a:r>
              <a:rPr lang="en-US" altLang="en-US" dirty="0">
                <a:sym typeface="Symbol" panose="05050102010706020507" pitchFamily="18" charset="2"/>
              </a:rPr>
              <a:t> </a:t>
            </a:r>
            <a:r>
              <a:rPr lang="en-US" altLang="en-US" dirty="0" err="1">
                <a:sym typeface="Symbol" panose="05050102010706020507" pitchFamily="18" charset="2"/>
              </a:rPr>
              <a:t>khác</a:t>
            </a:r>
            <a:r>
              <a:rPr lang="en-US" altLang="en-US" dirty="0">
                <a:sym typeface="Symbol" panose="05050102010706020507" pitchFamily="18" charset="2"/>
              </a:rPr>
              <a:t> </a:t>
            </a:r>
            <a:r>
              <a:rPr lang="en-US" altLang="en-US" dirty="0" err="1">
                <a:sym typeface="Symbol" panose="05050102010706020507" pitchFamily="18" charset="2"/>
              </a:rPr>
              <a:t>một</a:t>
            </a:r>
            <a:r>
              <a:rPr lang="en-US" altLang="en-US" dirty="0">
                <a:sym typeface="Symbol" panose="05050102010706020507" pitchFamily="18" charset="2"/>
              </a:rPr>
              <a:t> </a:t>
            </a:r>
            <a:r>
              <a:rPr lang="en-US" altLang="en-US" dirty="0" err="1">
                <a:sym typeface="Symbol" panose="05050102010706020507" pitchFamily="18" charset="2"/>
              </a:rPr>
              <a:t>văn</a:t>
            </a:r>
            <a:r>
              <a:rPr lang="en-US" altLang="en-US" dirty="0">
                <a:sym typeface="Symbol" panose="05050102010706020507" pitchFamily="18" charset="2"/>
              </a:rPr>
              <a:t> </a:t>
            </a:r>
            <a:r>
              <a:rPr lang="en-US" altLang="en-US" dirty="0" err="1">
                <a:sym typeface="Symbol" panose="05050102010706020507" pitchFamily="18" charset="2"/>
              </a:rPr>
              <a:t>phạm</a:t>
            </a:r>
            <a:r>
              <a:rPr lang="en-US" altLang="en-US" dirty="0">
                <a:sym typeface="Symbol" panose="05050102010706020507" pitchFamily="18" charset="2"/>
              </a:rPr>
              <a:t> </a:t>
            </a:r>
            <a:r>
              <a:rPr lang="en-US" altLang="en-US" dirty="0" err="1">
                <a:sym typeface="Symbol" panose="05050102010706020507" pitchFamily="18" charset="2"/>
              </a:rPr>
              <a:t>mơ</a:t>
            </a:r>
            <a:r>
              <a:rPr lang="en-US" altLang="en-US" dirty="0">
                <a:sym typeface="Symbol" panose="05050102010706020507" pitchFamily="18" charset="2"/>
              </a:rPr>
              <a:t> </a:t>
            </a:r>
            <a:r>
              <a:rPr lang="en-US" altLang="en-US" dirty="0" err="1">
                <a:sym typeface="Symbol" panose="05050102010706020507" pitchFamily="18" charset="2"/>
              </a:rPr>
              <a:t>hồ</a:t>
            </a:r>
            <a:r>
              <a:rPr lang="en-US" altLang="en-US" dirty="0">
                <a:sym typeface="Symbol" panose="05050102010706020507" pitchFamily="18" charset="2"/>
              </a:rPr>
              <a:t> </a:t>
            </a:r>
            <a:r>
              <a:rPr lang="en-US" altLang="en-US" dirty="0" err="1">
                <a:sym typeface="Symbol" panose="05050102010706020507" pitchFamily="18" charset="2"/>
              </a:rPr>
              <a:t>sẽ</a:t>
            </a:r>
            <a:r>
              <a:rPr lang="en-US" altLang="en-US" dirty="0">
                <a:sym typeface="Symbol" panose="05050102010706020507" pitchFamily="18" charset="2"/>
              </a:rPr>
              <a:t> </a:t>
            </a:r>
            <a:r>
              <a:rPr lang="en-US" altLang="en-US" dirty="0" err="1">
                <a:sym typeface="Symbol" panose="05050102010706020507" pitchFamily="18" charset="2"/>
              </a:rPr>
              <a:t>sinh</a:t>
            </a:r>
            <a:r>
              <a:rPr lang="en-US" altLang="en-US" dirty="0">
                <a:sym typeface="Symbol" panose="05050102010706020507" pitchFamily="18" charset="2"/>
              </a:rPr>
              <a:t> ra </a:t>
            </a:r>
            <a:r>
              <a:rPr lang="en-US" altLang="en-US" dirty="0" err="1">
                <a:sym typeface="Symbol" panose="05050102010706020507" pitchFamily="18" charset="2"/>
              </a:rPr>
              <a:t>nhiều</a:t>
            </a:r>
            <a:r>
              <a:rPr lang="en-US" altLang="en-US" dirty="0">
                <a:sym typeface="Symbol" panose="05050102010706020507" pitchFamily="18" charset="2"/>
              </a:rPr>
              <a:t> </a:t>
            </a:r>
            <a:r>
              <a:rPr lang="en-US" altLang="en-US" dirty="0" err="1">
                <a:sym typeface="Symbol" panose="05050102010706020507" pitchFamily="18" charset="2"/>
              </a:rPr>
              <a:t>hơn</a:t>
            </a:r>
            <a:r>
              <a:rPr lang="en-US" altLang="en-US" dirty="0">
                <a:sym typeface="Symbol" panose="05050102010706020507" pitchFamily="18" charset="2"/>
              </a:rPr>
              <a:t> </a:t>
            </a:r>
            <a:r>
              <a:rPr lang="en-US" altLang="en-US" dirty="0" err="1">
                <a:sym typeface="Symbol" panose="05050102010706020507" pitchFamily="18" charset="2"/>
              </a:rPr>
              <a:t>một</a:t>
            </a:r>
            <a:r>
              <a:rPr lang="en-US" altLang="en-US" dirty="0">
                <a:sym typeface="Symbol" panose="05050102010706020507" pitchFamily="18" charset="2"/>
              </a:rPr>
              <a:t> </a:t>
            </a:r>
            <a:r>
              <a:rPr lang="en-US" altLang="en-US" dirty="0" err="1">
                <a:sym typeface="Symbol" panose="05050102010706020507" pitchFamily="18" charset="2"/>
              </a:rPr>
              <a:t>dẫn</a:t>
            </a:r>
            <a:r>
              <a:rPr lang="en-US" altLang="en-US" dirty="0">
                <a:sym typeface="Symbol" panose="05050102010706020507" pitchFamily="18" charset="2"/>
              </a:rPr>
              <a:t> </a:t>
            </a:r>
            <a:r>
              <a:rPr lang="en-US" altLang="en-US" dirty="0" err="1">
                <a:sym typeface="Symbol" panose="05050102010706020507" pitchFamily="18" charset="2"/>
              </a:rPr>
              <a:t>xuất</a:t>
            </a:r>
            <a:r>
              <a:rPr lang="en-US" altLang="en-US" dirty="0">
                <a:sym typeface="Symbol" panose="05050102010706020507" pitchFamily="18" charset="2"/>
              </a:rPr>
              <a:t> </a:t>
            </a:r>
            <a:r>
              <a:rPr lang="en-US" altLang="en-US" dirty="0" err="1">
                <a:sym typeface="Symbol" panose="05050102010706020507" pitchFamily="18" charset="2"/>
              </a:rPr>
              <a:t>trái</a:t>
            </a:r>
            <a:r>
              <a:rPr lang="en-US" altLang="en-US" dirty="0">
                <a:sym typeface="Symbol" panose="05050102010706020507" pitchFamily="18" charset="2"/>
              </a:rPr>
              <a:t> </a:t>
            </a:r>
            <a:r>
              <a:rPr lang="en-US" altLang="en-US" dirty="0" err="1">
                <a:sym typeface="Symbol" panose="05050102010706020507" pitchFamily="18" charset="2"/>
              </a:rPr>
              <a:t>nhất</a:t>
            </a:r>
            <a:r>
              <a:rPr lang="en-US" altLang="en-US" dirty="0">
                <a:sym typeface="Symbol" panose="05050102010706020507" pitchFamily="18" charset="2"/>
              </a:rPr>
              <a:t> </a:t>
            </a:r>
            <a:r>
              <a:rPr lang="en-US" altLang="en-US" dirty="0" err="1">
                <a:sym typeface="Symbol" panose="05050102010706020507" pitchFamily="18" charset="2"/>
              </a:rPr>
              <a:t>hoặc</a:t>
            </a:r>
            <a:r>
              <a:rPr lang="en-US" altLang="en-US" dirty="0">
                <a:sym typeface="Symbol" panose="05050102010706020507" pitchFamily="18" charset="2"/>
              </a:rPr>
              <a:t> </a:t>
            </a:r>
            <a:r>
              <a:rPr lang="en-US" altLang="en-US" dirty="0" err="1">
                <a:sym typeface="Symbol" panose="05050102010706020507" pitchFamily="18" charset="2"/>
              </a:rPr>
              <a:t>dẫn</a:t>
            </a:r>
            <a:r>
              <a:rPr lang="en-US" altLang="en-US" dirty="0">
                <a:sym typeface="Symbol" panose="05050102010706020507" pitchFamily="18" charset="2"/>
              </a:rPr>
              <a:t> </a:t>
            </a:r>
            <a:r>
              <a:rPr lang="en-US" altLang="en-US" dirty="0" err="1">
                <a:sym typeface="Symbol" panose="05050102010706020507" pitchFamily="18" charset="2"/>
              </a:rPr>
              <a:t>xuất</a:t>
            </a:r>
            <a:r>
              <a:rPr lang="en-US" altLang="en-US" dirty="0">
                <a:sym typeface="Symbol" panose="05050102010706020507" pitchFamily="18" charset="2"/>
              </a:rPr>
              <a:t> </a:t>
            </a:r>
            <a:r>
              <a:rPr lang="en-US" altLang="en-US" dirty="0" err="1">
                <a:sym typeface="Symbol" panose="05050102010706020507" pitchFamily="18" charset="2"/>
              </a:rPr>
              <a:t>phải</a:t>
            </a:r>
            <a:r>
              <a:rPr lang="en-US" altLang="en-US" dirty="0">
                <a:sym typeface="Symbol" panose="05050102010706020507" pitchFamily="18" charset="2"/>
              </a:rPr>
              <a:t> </a:t>
            </a:r>
            <a:r>
              <a:rPr lang="en-US" altLang="en-US" dirty="0" err="1">
                <a:sym typeface="Symbol" panose="05050102010706020507" pitchFamily="18" charset="2"/>
              </a:rPr>
              <a:t>nhất</a:t>
            </a:r>
            <a:r>
              <a:rPr lang="en-US" altLang="en-US" dirty="0">
                <a:sym typeface="Symbol" panose="05050102010706020507" pitchFamily="18" charset="2"/>
              </a:rPr>
              <a:t> </a:t>
            </a:r>
            <a:r>
              <a:rPr lang="en-US" altLang="en-US" dirty="0" err="1">
                <a:sym typeface="Symbol" panose="05050102010706020507" pitchFamily="18" charset="2"/>
              </a:rPr>
              <a:t>cho</a:t>
            </a:r>
            <a:r>
              <a:rPr lang="en-US" altLang="en-US" dirty="0">
                <a:sym typeface="Symbol" panose="05050102010706020507" pitchFamily="18" charset="2"/>
              </a:rPr>
              <a:t> </a:t>
            </a:r>
            <a:r>
              <a:rPr lang="en-US" altLang="en-US" dirty="0" err="1">
                <a:sym typeface="Symbol" panose="05050102010706020507" pitchFamily="18" charset="2"/>
              </a:rPr>
              <a:t>cùng</a:t>
            </a:r>
            <a:r>
              <a:rPr lang="en-US" altLang="en-US" dirty="0">
                <a:sym typeface="Symbol" panose="05050102010706020507" pitchFamily="18" charset="2"/>
              </a:rPr>
              <a:t> </a:t>
            </a:r>
            <a:r>
              <a:rPr lang="en-US" altLang="en-US" dirty="0" err="1">
                <a:sym typeface="Symbol" panose="05050102010706020507" pitchFamily="18" charset="2"/>
              </a:rPr>
              <a:t>một</a:t>
            </a:r>
            <a:r>
              <a:rPr lang="en-US" altLang="en-US" dirty="0">
                <a:sym typeface="Symbol" panose="05050102010706020507" pitchFamily="18" charset="2"/>
              </a:rPr>
              <a:t> </a:t>
            </a:r>
            <a:r>
              <a:rPr lang="en-US" altLang="en-US" dirty="0" err="1">
                <a:sym typeface="Symbol" panose="05050102010706020507" pitchFamily="18" charset="2"/>
              </a:rPr>
              <a:t>câu</a:t>
            </a:r>
            <a:r>
              <a:rPr lang="en-US" altLang="en-US" dirty="0">
                <a:sym typeface="Symbol" panose="05050102010706020507" pitchFamily="18" charset="2"/>
              </a:rPr>
              <a:t>.</a:t>
            </a:r>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4"/>
        <p:cNvGrpSpPr/>
        <p:nvPr/>
      </p:nvGrpSpPr>
      <p:grpSpPr>
        <a:xfrm>
          <a:off x="0" y="0"/>
          <a:ext cx="0" cy="0"/>
          <a:chOff x="0" y="0"/>
          <a:chExt cx="0" cy="0"/>
        </a:xfrm>
      </p:grpSpPr>
      <p:sp>
        <p:nvSpPr>
          <p:cNvPr id="2175" name="Google Shape;2175;ga7274a1822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6" name="Google Shape;2176;ga7274a1822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marR="0" lvl="0" indent="-342900" algn="just">
              <a:spcBef>
                <a:spcPts val="0"/>
              </a:spcBef>
              <a:spcAft>
                <a:spcPts val="0"/>
              </a:spcAft>
              <a:buFont typeface="Times New Roman" panose="02020603050405020304" pitchFamily="18" charset="0"/>
              <a:buChar char="-"/>
              <a:tabLst>
                <a:tab pos="742950" algn="l"/>
              </a:tabLst>
            </a:pPr>
            <a:r>
              <a:rPr lang="en-US" sz="1800" dirty="0" err="1">
                <a:effectLst/>
                <a:latin typeface="Times New Roman" panose="02020603050405020304" pitchFamily="18" charset="0"/>
                <a:ea typeface="Times New Roman" panose="02020603050405020304" pitchFamily="18" charset="0"/>
              </a:rPr>
              <a:t>Trong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hệ</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thống</a:t>
            </a:r>
            <a:r>
              <a:rPr lang="en-US" sz="1800" dirty="0">
                <a:effectLst/>
                <a:latin typeface="Times New Roman" panose="02020603050405020304" pitchFamily="18" charset="0"/>
                <a:ea typeface="Times New Roman" panose="02020603050405020304" pitchFamily="18" charset="0"/>
              </a:rPr>
              <a:t> ta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phần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giao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tiếp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giữa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người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máy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thông</a:t>
            </a:r>
            <a:r>
              <a:rPr lang="en-US" sz="1800" dirty="0">
                <a:effectLst/>
                <a:latin typeface="Times New Roman" panose="02020603050405020304" pitchFamily="18" charset="0"/>
                <a:ea typeface="Times New Roman" panose="02020603050405020304" pitchFamily="18" charset="0"/>
              </a:rPr>
              <a:t> qua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câu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lệnh</a:t>
            </a:r>
            <a:endParaRPr lang="en-US" sz="1800" dirty="0">
              <a:effectLst/>
              <a:latin typeface="Times New Roman" panose="02020603050405020304" pitchFamily="18" charset="0"/>
              <a:ea typeface="Times New Roman" panose="02020603050405020304" pitchFamily="18" charset="0"/>
            </a:endParaRPr>
          </a:p>
          <a:p>
            <a:pPr marL="342900" marR="0" lvl="0" indent="-342900" algn="just">
              <a:spcBef>
                <a:spcPts val="0"/>
              </a:spcBef>
              <a:spcAft>
                <a:spcPts val="0"/>
              </a:spcAft>
              <a:buFont typeface="Times New Roman" panose="02020603050405020304" pitchFamily="18" charset="0"/>
              <a:buChar char="-"/>
              <a:tabLst>
                <a:tab pos="742950" algn="l"/>
              </a:tabLst>
            </a:pPr>
            <a:r>
              <a:rPr lang="en-US" sz="1800" dirty="0" err="1">
                <a:effectLst/>
                <a:latin typeface="Times New Roman" panose="02020603050405020304" pitchFamily="18" charset="0"/>
                <a:ea typeface="Times New Roman" panose="02020603050405020304" pitchFamily="18" charset="0"/>
              </a:rPr>
              <a:t>Hệ</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thống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ngôn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tự</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nhiên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ví</a:t>
            </a:r>
            <a:r>
              <a:rPr lang="en-US" sz="1800" dirty="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dụ</a:t>
            </a:r>
            <a:r>
              <a:rPr lang="en-US" sz="1800">
                <a:effectLst/>
                <a:latin typeface="Times New Roman" panose="02020603050405020304" pitchFamily="18" charset="0"/>
                <a:ea typeface="Times New Roman" panose="02020603050405020304" pitchFamily="18" charset="0"/>
              </a:rPr>
              <a:t> nh </a:t>
            </a:r>
            <a:r>
              <a:rPr lang="en-US" sz="1800" dirty="0" err="1">
                <a:effectLst/>
                <a:latin typeface="Times New Roman" panose="02020603050405020304" pitchFamily="18" charset="0"/>
                <a:ea typeface="Times New Roman" panose="02020603050405020304" pitchFamily="18" charset="0"/>
              </a:rPr>
              <a:t>dịch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thuật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tóm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tắt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văn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bản</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0"/>
        <p:cNvGrpSpPr/>
        <p:nvPr/>
      </p:nvGrpSpPr>
      <p:grpSpPr>
        <a:xfrm>
          <a:off x="0" y="0"/>
          <a:ext cx="0" cy="0"/>
          <a:chOff x="0" y="0"/>
          <a:chExt cx="0" cy="0"/>
        </a:xfrm>
      </p:grpSpPr>
      <p:sp>
        <p:nvSpPr>
          <p:cNvPr id="2331" name="Google Shape;2331;ga7274a1822_0_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2" name="Google Shape;2332;ga7274a1822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450725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0"/>
        <p:cNvGrpSpPr/>
        <p:nvPr/>
      </p:nvGrpSpPr>
      <p:grpSpPr>
        <a:xfrm>
          <a:off x="0" y="0"/>
          <a:ext cx="0" cy="0"/>
          <a:chOff x="0" y="0"/>
          <a:chExt cx="0" cy="0"/>
        </a:xfrm>
      </p:grpSpPr>
      <p:sp>
        <p:nvSpPr>
          <p:cNvPr id="2331" name="Google Shape;2331;ga7274a1822_0_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2" name="Google Shape;2332;ga7274a1822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Ta </a:t>
            </a:r>
            <a:r>
              <a:rPr lang="en-US" dirty="0" err="1"/>
              <a:t>thêm</a:t>
            </a:r>
            <a:r>
              <a:rPr lang="en-US" dirty="0"/>
              <a:t> </a:t>
            </a:r>
            <a:r>
              <a:rPr lang="en-US" dirty="0" err="1"/>
              <a:t>vào</a:t>
            </a:r>
            <a:r>
              <a:rPr lang="en-US" dirty="0"/>
              <a:t> 2 </a:t>
            </a:r>
            <a:r>
              <a:rPr lang="en-US" dirty="0" err="1"/>
              <a:t>biến</a:t>
            </a:r>
            <a:r>
              <a:rPr lang="en-US" dirty="0"/>
              <a:t> </a:t>
            </a:r>
            <a:r>
              <a:rPr lang="en-US" dirty="0" err="1"/>
              <a:t>matched_stmt</a:t>
            </a:r>
            <a:r>
              <a:rPr lang="en-US" dirty="0"/>
              <a:t> | </a:t>
            </a:r>
            <a:r>
              <a:rPr lang="en-US" dirty="0" err="1"/>
              <a:t>unmatched_stmt</a:t>
            </a:r>
            <a:r>
              <a:rPr lang="en-US" dirty="0"/>
              <a:t>:</a:t>
            </a:r>
          </a:p>
          <a:p>
            <a:pPr marL="0" lvl="0" indent="0" algn="l" rtl="0">
              <a:spcBef>
                <a:spcPts val="0"/>
              </a:spcBef>
              <a:spcAft>
                <a:spcPts val="0"/>
              </a:spcAft>
              <a:buNone/>
            </a:pPr>
            <a:r>
              <a:rPr lang="en-US" dirty="0" err="1"/>
              <a:t>Matched_stmt</a:t>
            </a:r>
            <a:r>
              <a:rPr lang="en-US" dirty="0"/>
              <a:t> </a:t>
            </a:r>
            <a:r>
              <a:rPr lang="en-US" dirty="0" err="1"/>
              <a:t>biểu</a:t>
            </a:r>
            <a:r>
              <a:rPr lang="en-US" dirty="0"/>
              <a:t> </a:t>
            </a:r>
            <a:r>
              <a:rPr lang="en-US" dirty="0" err="1"/>
              <a:t>diễn</a:t>
            </a:r>
            <a:r>
              <a:rPr lang="en-US" dirty="0"/>
              <a:t> </a:t>
            </a:r>
            <a:r>
              <a:rPr lang="en-US" dirty="0" err="1"/>
              <a:t>cho</a:t>
            </a:r>
            <a:r>
              <a:rPr lang="en-US" dirty="0"/>
              <a:t> </a:t>
            </a:r>
            <a:r>
              <a:rPr lang="en-US" dirty="0" err="1"/>
              <a:t>cây</a:t>
            </a:r>
            <a:r>
              <a:rPr lang="en-US" dirty="0"/>
              <a:t> </a:t>
            </a:r>
            <a:r>
              <a:rPr lang="en-US" dirty="0" err="1"/>
              <a:t>bên</a:t>
            </a:r>
            <a:r>
              <a:rPr lang="en-US" dirty="0"/>
              <a:t> </a:t>
            </a:r>
            <a:r>
              <a:rPr lang="en-US" dirty="0" err="1"/>
              <a:t>trên</a:t>
            </a:r>
            <a:endParaRPr lang="en-US" dirty="0"/>
          </a:p>
          <a:p>
            <a:pPr marL="0" lvl="0" indent="0" algn="l" rtl="0">
              <a:spcBef>
                <a:spcPts val="0"/>
              </a:spcBef>
              <a:spcAft>
                <a:spcPts val="0"/>
              </a:spcAft>
              <a:buNone/>
            </a:pPr>
            <a:r>
              <a:rPr lang="en-US" dirty="0" err="1"/>
              <a:t>Unmatched_stmt</a:t>
            </a:r>
            <a:r>
              <a:rPr lang="en-US" dirty="0"/>
              <a:t> </a:t>
            </a:r>
            <a:r>
              <a:rPr lang="en-US" dirty="0" err="1"/>
              <a:t>biểu</a:t>
            </a:r>
            <a:r>
              <a:rPr lang="en-US" dirty="0"/>
              <a:t> </a:t>
            </a:r>
            <a:r>
              <a:rPr lang="en-US" dirty="0" err="1"/>
              <a:t>diễn</a:t>
            </a:r>
            <a:r>
              <a:rPr lang="en-US" dirty="0"/>
              <a:t> </a:t>
            </a:r>
            <a:r>
              <a:rPr lang="en-US" dirty="0" err="1"/>
              <a:t>cho</a:t>
            </a:r>
            <a:r>
              <a:rPr lang="en-US" dirty="0"/>
              <a:t> </a:t>
            </a:r>
            <a:r>
              <a:rPr lang="en-US" dirty="0" err="1"/>
              <a:t>cây</a:t>
            </a:r>
            <a:r>
              <a:rPr lang="en-US" dirty="0"/>
              <a:t> </a:t>
            </a:r>
            <a:r>
              <a:rPr lang="en-US" dirty="0" err="1"/>
              <a:t>bên</a:t>
            </a:r>
            <a:r>
              <a:rPr lang="en-US" dirty="0"/>
              <a:t> </a:t>
            </a:r>
            <a:r>
              <a:rPr lang="en-US" dirty="0" err="1"/>
              <a:t>dưới</a:t>
            </a:r>
            <a:endParaRPr dirty="0"/>
          </a:p>
        </p:txBody>
      </p:sp>
    </p:spTree>
    <p:extLst>
      <p:ext uri="{BB962C8B-B14F-4D97-AF65-F5344CB8AC3E}">
        <p14:creationId xmlns:p14="http://schemas.microsoft.com/office/powerpoint/2010/main" val="17664354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0"/>
        <p:cNvGrpSpPr/>
        <p:nvPr/>
      </p:nvGrpSpPr>
      <p:grpSpPr>
        <a:xfrm>
          <a:off x="0" y="0"/>
          <a:ext cx="0" cy="0"/>
          <a:chOff x="0" y="0"/>
          <a:chExt cx="0" cy="0"/>
        </a:xfrm>
      </p:grpSpPr>
      <p:sp>
        <p:nvSpPr>
          <p:cNvPr id="2331" name="Google Shape;2331;ga7274a1822_0_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2" name="Google Shape;2332;ga7274a1822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000848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0"/>
        <p:cNvGrpSpPr/>
        <p:nvPr/>
      </p:nvGrpSpPr>
      <p:grpSpPr>
        <a:xfrm>
          <a:off x="0" y="0"/>
          <a:ext cx="0" cy="0"/>
          <a:chOff x="0" y="0"/>
          <a:chExt cx="0" cy="0"/>
        </a:xfrm>
      </p:grpSpPr>
      <p:sp>
        <p:nvSpPr>
          <p:cNvPr id="2331" name="Google Shape;2331;ga7274a1822_0_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2" name="Google Shape;2332;ga7274a1822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Xét</a:t>
            </a:r>
            <a:r>
              <a:rPr lang="en-US" dirty="0"/>
              <a:t> </a:t>
            </a:r>
            <a:r>
              <a:rPr lang="en-US" dirty="0" err="1"/>
              <a:t>văn</a:t>
            </a:r>
            <a:r>
              <a:rPr lang="en-US" dirty="0"/>
              <a:t> </a:t>
            </a:r>
            <a:r>
              <a:rPr lang="en-US" dirty="0" err="1"/>
              <a:t>phạm</a:t>
            </a:r>
            <a:r>
              <a:rPr lang="en-US" dirty="0"/>
              <a:t> </a:t>
            </a:r>
            <a:r>
              <a:rPr lang="en-US" dirty="0" err="1"/>
              <a:t>có</a:t>
            </a:r>
            <a:r>
              <a:rPr lang="en-US" dirty="0"/>
              <a:t> token if, </a:t>
            </a:r>
            <a:r>
              <a:rPr lang="en-US" dirty="0" err="1"/>
              <a:t>khi</a:t>
            </a:r>
            <a:r>
              <a:rPr lang="en-US" dirty="0"/>
              <a:t> </a:t>
            </a:r>
            <a:r>
              <a:rPr lang="en-US" dirty="0" err="1"/>
              <a:t>gặp</a:t>
            </a:r>
            <a:r>
              <a:rPr lang="en-US" dirty="0"/>
              <a:t> token if, </a:t>
            </a:r>
            <a:r>
              <a:rPr lang="en-US" dirty="0" err="1"/>
              <a:t>chúng</a:t>
            </a:r>
            <a:r>
              <a:rPr lang="en-US" dirty="0"/>
              <a:t> ta </a:t>
            </a:r>
            <a:r>
              <a:rPr lang="en-US" altLang="en-US" dirty="0" err="1"/>
              <a:t>không</a:t>
            </a:r>
            <a:r>
              <a:rPr lang="en-US" altLang="en-US" dirty="0"/>
              <a:t> </a:t>
            </a:r>
            <a:r>
              <a:rPr lang="en-US" altLang="en-US" dirty="0" err="1"/>
              <a:t>thể</a:t>
            </a:r>
            <a:r>
              <a:rPr lang="en-US" altLang="en-US" dirty="0"/>
              <a:t> </a:t>
            </a:r>
            <a:r>
              <a:rPr lang="en-US" altLang="en-US" dirty="0" err="1"/>
              <a:t>ngay</a:t>
            </a:r>
            <a:r>
              <a:rPr lang="en-US" altLang="en-US" dirty="0"/>
              <a:t> </a:t>
            </a:r>
            <a:r>
              <a:rPr lang="en-US" altLang="en-US" dirty="0" err="1"/>
              <a:t>lập</a:t>
            </a:r>
            <a:r>
              <a:rPr lang="en-US" altLang="en-US" dirty="0"/>
              <a:t> </a:t>
            </a:r>
            <a:r>
              <a:rPr lang="en-US" altLang="en-US" dirty="0" err="1"/>
              <a:t>tức</a:t>
            </a:r>
            <a:r>
              <a:rPr lang="en-US" altLang="en-US" dirty="0"/>
              <a:t> </a:t>
            </a:r>
            <a:r>
              <a:rPr lang="en-US" altLang="en-US" dirty="0" err="1"/>
              <a:t>quyết</a:t>
            </a:r>
            <a:r>
              <a:rPr lang="en-US" altLang="en-US" dirty="0"/>
              <a:t> </a:t>
            </a:r>
            <a:r>
              <a:rPr lang="en-US" altLang="en-US" dirty="0" err="1"/>
              <a:t>định</a:t>
            </a:r>
            <a:r>
              <a:rPr lang="en-US" altLang="en-US" dirty="0"/>
              <a:t> </a:t>
            </a:r>
            <a:r>
              <a:rPr lang="en-US" altLang="en-US" dirty="0" err="1"/>
              <a:t>sẽ</a:t>
            </a:r>
            <a:r>
              <a:rPr lang="en-US" altLang="en-US" dirty="0"/>
              <a:t> </a:t>
            </a:r>
            <a:r>
              <a:rPr lang="en-US" altLang="en-US" dirty="0" err="1"/>
              <a:t>dùng</a:t>
            </a:r>
            <a:r>
              <a:rPr lang="en-US" altLang="en-US" dirty="0"/>
              <a:t> </a:t>
            </a:r>
            <a:r>
              <a:rPr lang="en-US" altLang="en-US" dirty="0" err="1"/>
              <a:t>luật</a:t>
            </a:r>
            <a:r>
              <a:rPr lang="en-US" altLang="en-US" dirty="0"/>
              <a:t> </a:t>
            </a:r>
            <a:r>
              <a:rPr lang="en-US" altLang="en-US" dirty="0" err="1"/>
              <a:t>sinh</a:t>
            </a:r>
            <a:r>
              <a:rPr lang="en-US" altLang="en-US" dirty="0"/>
              <a:t> </a:t>
            </a:r>
            <a:r>
              <a:rPr lang="en-US" altLang="en-US" dirty="0" err="1"/>
              <a:t>nào</a:t>
            </a:r>
            <a:r>
              <a:rPr lang="en-US" altLang="en-US" dirty="0"/>
              <a:t> </a:t>
            </a:r>
            <a:r>
              <a:rPr lang="en-US" altLang="en-US" dirty="0" err="1"/>
              <a:t>để</a:t>
            </a:r>
            <a:r>
              <a:rPr lang="en-US" altLang="en-US" dirty="0"/>
              <a:t> </a:t>
            </a:r>
            <a:r>
              <a:rPr lang="en-US" altLang="en-US" dirty="0" err="1"/>
              <a:t>mở</a:t>
            </a:r>
            <a:r>
              <a:rPr lang="en-US" altLang="en-US" dirty="0"/>
              <a:t> </a:t>
            </a:r>
            <a:r>
              <a:rPr lang="en-US" altLang="en-US" dirty="0" err="1"/>
              <a:t>rộng</a:t>
            </a:r>
            <a:r>
              <a:rPr lang="en-US" altLang="en-US" dirty="0"/>
              <a:t> </a:t>
            </a:r>
            <a:r>
              <a:rPr lang="en-US" altLang="en-US" dirty="0" err="1"/>
              <a:t>stmt</a:t>
            </a:r>
            <a:r>
              <a:rPr lang="en-US" altLang="en-US" dirty="0"/>
              <a:t>, </a:t>
            </a:r>
            <a:r>
              <a:rPr lang="en-US" altLang="en-US" dirty="0" err="1"/>
              <a:t>để</a:t>
            </a:r>
            <a:r>
              <a:rPr lang="en-US" altLang="en-US" dirty="0"/>
              <a:t> </a:t>
            </a:r>
            <a:r>
              <a:rPr lang="en-US" altLang="en-US" dirty="0" err="1"/>
              <a:t>giải</a:t>
            </a:r>
            <a:r>
              <a:rPr lang="en-US" altLang="en-US" dirty="0"/>
              <a:t> </a:t>
            </a:r>
            <a:r>
              <a:rPr lang="en-US" altLang="en-US" dirty="0" err="1"/>
              <a:t>quyết</a:t>
            </a:r>
            <a:r>
              <a:rPr lang="en-US" altLang="en-US" dirty="0"/>
              <a:t> </a:t>
            </a:r>
            <a:r>
              <a:rPr lang="en-US" altLang="en-US" dirty="0" err="1"/>
              <a:t>vấn</a:t>
            </a:r>
            <a:r>
              <a:rPr lang="en-US" altLang="en-US" dirty="0"/>
              <a:t> </a:t>
            </a:r>
            <a:r>
              <a:rPr lang="en-US" altLang="en-US" dirty="0" err="1"/>
              <a:t>đề</a:t>
            </a:r>
            <a:r>
              <a:rPr lang="en-US" altLang="en-US" dirty="0"/>
              <a:t> </a:t>
            </a:r>
            <a:r>
              <a:rPr lang="en-US" altLang="en-US" dirty="0" err="1"/>
              <a:t>này</a:t>
            </a:r>
            <a:r>
              <a:rPr lang="en-US" altLang="en-US" dirty="0"/>
              <a:t> </a:t>
            </a:r>
            <a:r>
              <a:rPr lang="en-US" altLang="en-US" dirty="0" err="1"/>
              <a:t>thì</a:t>
            </a:r>
            <a:r>
              <a:rPr lang="en-US" altLang="en-US" dirty="0"/>
              <a:t> </a:t>
            </a:r>
            <a:r>
              <a:rPr lang="en-US" altLang="en-US" dirty="0" err="1"/>
              <a:t>nhóm</a:t>
            </a:r>
            <a:r>
              <a:rPr lang="en-US" altLang="en-US" dirty="0"/>
              <a:t> </a:t>
            </a:r>
            <a:r>
              <a:rPr lang="en-US" altLang="en-US" dirty="0" err="1"/>
              <a:t>em</a:t>
            </a:r>
            <a:r>
              <a:rPr lang="en-US" altLang="en-US" dirty="0"/>
              <a:t> </a:t>
            </a:r>
            <a:r>
              <a:rPr lang="en-US" altLang="en-US" dirty="0" err="1"/>
              <a:t>tổng</a:t>
            </a:r>
            <a:r>
              <a:rPr lang="en-US" altLang="en-US" dirty="0"/>
              <a:t> </a:t>
            </a:r>
            <a:r>
              <a:rPr lang="en-US" altLang="en-US" dirty="0" err="1"/>
              <a:t>quát</a:t>
            </a:r>
            <a:r>
              <a:rPr lang="en-US" altLang="en-US" dirty="0"/>
              <a:t> </a:t>
            </a:r>
            <a:r>
              <a:rPr lang="en-US" altLang="en-US" dirty="0" err="1"/>
              <a:t>giải</a:t>
            </a:r>
            <a:r>
              <a:rPr lang="en-US" altLang="en-US" dirty="0"/>
              <a:t> </a:t>
            </a:r>
            <a:r>
              <a:rPr lang="en-US" altLang="en-US" dirty="0" err="1"/>
              <a:t>pháp</a:t>
            </a:r>
            <a:r>
              <a:rPr lang="en-US" altLang="en-US" dirty="0"/>
              <a:t> </a:t>
            </a:r>
            <a:r>
              <a:rPr lang="en-US" altLang="en-US" dirty="0" err="1"/>
              <a:t>đó</a:t>
            </a:r>
            <a:r>
              <a:rPr lang="en-US" altLang="en-US" dirty="0"/>
              <a:t> </a:t>
            </a:r>
            <a:r>
              <a:rPr lang="en-US" altLang="en-US" dirty="0" err="1"/>
              <a:t>như</a:t>
            </a:r>
            <a:r>
              <a:rPr lang="en-US" altLang="en-US" dirty="0"/>
              <a:t> </a:t>
            </a:r>
            <a:r>
              <a:rPr lang="en-US" altLang="en-US" dirty="0" err="1"/>
              <a:t>sau</a:t>
            </a:r>
            <a:r>
              <a:rPr lang="en-US" altLang="en-US" dirty="0"/>
              <a:t>:</a:t>
            </a:r>
            <a:endParaRPr dirty="0"/>
          </a:p>
        </p:txBody>
      </p:sp>
    </p:spTree>
    <p:extLst>
      <p:ext uri="{BB962C8B-B14F-4D97-AF65-F5344CB8AC3E}">
        <p14:creationId xmlns:p14="http://schemas.microsoft.com/office/powerpoint/2010/main" val="39730554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2"/>
        <p:cNvGrpSpPr/>
        <p:nvPr/>
      </p:nvGrpSpPr>
      <p:grpSpPr>
        <a:xfrm>
          <a:off x="0" y="0"/>
          <a:ext cx="0" cy="0"/>
          <a:chOff x="0" y="0"/>
          <a:chExt cx="0" cy="0"/>
        </a:xfrm>
      </p:grpSpPr>
      <p:sp>
        <p:nvSpPr>
          <p:cNvPr id="2803" name="Google Shape;2803;ga9b21f1572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4" name="Google Shape;2804;ga9b21f1572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17745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4"/>
        <p:cNvGrpSpPr/>
        <p:nvPr/>
      </p:nvGrpSpPr>
      <p:grpSpPr>
        <a:xfrm>
          <a:off x="0" y="0"/>
          <a:ext cx="0" cy="0"/>
          <a:chOff x="0" y="0"/>
          <a:chExt cx="0" cy="0"/>
        </a:xfrm>
      </p:grpSpPr>
      <p:sp>
        <p:nvSpPr>
          <p:cNvPr id="2285" name="Google Shape;2285;ga8768f938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6" name="Google Shape;2286;ga8768f938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072875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0"/>
        <p:cNvGrpSpPr/>
        <p:nvPr/>
      </p:nvGrpSpPr>
      <p:grpSpPr>
        <a:xfrm>
          <a:off x="0" y="0"/>
          <a:ext cx="0" cy="0"/>
          <a:chOff x="0" y="0"/>
          <a:chExt cx="0" cy="0"/>
        </a:xfrm>
      </p:grpSpPr>
      <p:sp>
        <p:nvSpPr>
          <p:cNvPr id="2331" name="Google Shape;2331;ga7274a1822_0_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2" name="Google Shape;2332;ga7274a1822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21817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2"/>
        <p:cNvGrpSpPr/>
        <p:nvPr/>
      </p:nvGrpSpPr>
      <p:grpSpPr>
        <a:xfrm>
          <a:off x="0" y="0"/>
          <a:ext cx="0" cy="0"/>
          <a:chOff x="0" y="0"/>
          <a:chExt cx="0" cy="0"/>
        </a:xfrm>
      </p:grpSpPr>
      <p:sp>
        <p:nvSpPr>
          <p:cNvPr id="2393" name="Google Shape;2393;ga7274a1822_0_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4" name="Google Shape;2394;ga7274a1822_0_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Trong</a:t>
            </a:r>
            <a:r>
              <a:rPr lang="en-US" dirty="0"/>
              <a:t> pp LR ta </a:t>
            </a:r>
            <a:r>
              <a:rPr lang="en-US" dirty="0" err="1"/>
              <a:t>có</a:t>
            </a:r>
            <a:r>
              <a:rPr lang="en-US" dirty="0"/>
              <a:t> 3 </a:t>
            </a:r>
            <a:r>
              <a:rPr lang="en-US" dirty="0" err="1"/>
              <a:t>loại</a:t>
            </a:r>
            <a:r>
              <a:rPr lang="en-US" dirty="0"/>
              <a:t> : SLR, CLR, LALR</a:t>
            </a:r>
            <a:endParaRPr dirty="0"/>
          </a:p>
        </p:txBody>
      </p:sp>
    </p:spTree>
    <p:extLst>
      <p:ext uri="{BB962C8B-B14F-4D97-AF65-F5344CB8AC3E}">
        <p14:creationId xmlns:p14="http://schemas.microsoft.com/office/powerpoint/2010/main" val="24175221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4"/>
        <p:cNvGrpSpPr/>
        <p:nvPr/>
      </p:nvGrpSpPr>
      <p:grpSpPr>
        <a:xfrm>
          <a:off x="0" y="0"/>
          <a:ext cx="0" cy="0"/>
          <a:chOff x="0" y="0"/>
          <a:chExt cx="0" cy="0"/>
        </a:xfrm>
      </p:grpSpPr>
      <p:sp>
        <p:nvSpPr>
          <p:cNvPr id="2575" name="Google Shape;2575;ga7274a1822_0_7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6" name="Google Shape;2576;ga7274a1822_0_7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Trong</a:t>
            </a:r>
            <a:r>
              <a:rPr lang="en-US" dirty="0"/>
              <a:t> </a:t>
            </a:r>
            <a:r>
              <a:rPr lang="en-US" dirty="0" err="1"/>
              <a:t>đó</a:t>
            </a:r>
            <a:r>
              <a:rPr lang="en-US" dirty="0"/>
              <a:t>:</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altLang="en-US" dirty="0"/>
              <a:t>STACK </a:t>
            </a:r>
            <a:r>
              <a:rPr lang="en-US" altLang="en-US" dirty="0" err="1"/>
              <a:t>lưu</a:t>
            </a:r>
            <a:r>
              <a:rPr lang="en-US" altLang="en-US" dirty="0"/>
              <a:t> </a:t>
            </a:r>
            <a:r>
              <a:rPr lang="en-US" altLang="en-US" dirty="0" err="1"/>
              <a:t>chuỗi</a:t>
            </a:r>
            <a:r>
              <a:rPr lang="en-US" altLang="en-US" dirty="0"/>
              <a:t> s</a:t>
            </a:r>
            <a:r>
              <a:rPr lang="en-US" altLang="en-US" baseline="-25000" dirty="0"/>
              <a:t>0 </a:t>
            </a:r>
            <a:r>
              <a:rPr lang="en-US" altLang="en-US" dirty="0"/>
              <a:t>X</a:t>
            </a:r>
            <a:r>
              <a:rPr lang="en-US" altLang="en-US" baseline="-25000" dirty="0"/>
              <a:t>1  </a:t>
            </a:r>
            <a:r>
              <a:rPr lang="en-US" altLang="en-US" dirty="0"/>
              <a:t>s</a:t>
            </a:r>
            <a:r>
              <a:rPr lang="en-US" altLang="en-US" baseline="-25000" dirty="0"/>
              <a:t>1 </a:t>
            </a:r>
            <a:r>
              <a:rPr lang="en-US" altLang="en-US" dirty="0"/>
              <a:t>X</a:t>
            </a:r>
            <a:r>
              <a:rPr lang="en-US" altLang="en-US" baseline="-25000" dirty="0"/>
              <a:t>2 </a:t>
            </a:r>
            <a:r>
              <a:rPr lang="en-US" altLang="en-US" dirty="0"/>
              <a:t>s</a:t>
            </a:r>
            <a:r>
              <a:rPr lang="en-US" altLang="en-US" baseline="-25000" dirty="0"/>
              <a:t>2</a:t>
            </a:r>
            <a:r>
              <a:rPr lang="en-US" altLang="en-US" dirty="0"/>
              <a:t>...  </a:t>
            </a:r>
            <a:r>
              <a:rPr lang="en-US" altLang="en-US" dirty="0" err="1"/>
              <a:t>X</a:t>
            </a:r>
            <a:r>
              <a:rPr lang="en-US" altLang="en-US" baseline="-25000" dirty="0" err="1"/>
              <a:t>m</a:t>
            </a:r>
            <a:r>
              <a:rPr lang="en-US" altLang="en-US" baseline="-25000" dirty="0"/>
              <a:t> </a:t>
            </a:r>
            <a:r>
              <a:rPr lang="en-US" altLang="en-US" dirty="0" err="1"/>
              <a:t>s</a:t>
            </a:r>
            <a:r>
              <a:rPr lang="en-US" altLang="en-US" baseline="-25000" dirty="0" err="1"/>
              <a:t>m</a:t>
            </a:r>
            <a:r>
              <a:rPr lang="en-US" altLang="en-US" dirty="0"/>
              <a:t> </a:t>
            </a:r>
            <a:r>
              <a:rPr lang="en-US" altLang="en-US" dirty="0" err="1"/>
              <a:t>trong</a:t>
            </a:r>
            <a:r>
              <a:rPr lang="en-US" altLang="en-US" dirty="0"/>
              <a:t> </a:t>
            </a:r>
            <a:r>
              <a:rPr lang="en-US" altLang="en-US" dirty="0" err="1"/>
              <a:t>đó</a:t>
            </a:r>
            <a:r>
              <a:rPr lang="en-US" altLang="en-US" dirty="0"/>
              <a:t> </a:t>
            </a:r>
            <a:r>
              <a:rPr lang="en-US" altLang="en-US" dirty="0" err="1"/>
              <a:t>s</a:t>
            </a:r>
            <a:r>
              <a:rPr lang="en-US" altLang="en-US" baseline="-25000" dirty="0" err="1"/>
              <a:t>m</a:t>
            </a:r>
            <a:r>
              <a:rPr lang="en-US" altLang="en-US" dirty="0"/>
              <a:t> </a:t>
            </a:r>
            <a:r>
              <a:rPr lang="en-US" altLang="en-US" dirty="0" err="1"/>
              <a:t>nằm</a:t>
            </a:r>
            <a:r>
              <a:rPr lang="en-US" altLang="en-US" dirty="0"/>
              <a:t> </a:t>
            </a:r>
            <a:r>
              <a:rPr lang="en-US" altLang="en-US" dirty="0" err="1"/>
              <a:t>trên</a:t>
            </a:r>
            <a:r>
              <a:rPr lang="en-US" altLang="en-US" dirty="0"/>
              <a:t> </a:t>
            </a:r>
            <a:r>
              <a:rPr lang="en-US" altLang="en-US" dirty="0" err="1"/>
              <a:t>đỉnh</a:t>
            </a:r>
            <a:r>
              <a:rPr lang="en-US" altLang="en-US" dirty="0"/>
              <a:t> STACK </a:t>
            </a:r>
            <a:r>
              <a:rPr lang="en-US" altLang="en-US" dirty="0" err="1"/>
              <a:t>một</a:t>
            </a:r>
            <a:r>
              <a:rPr lang="en-US" altLang="en-US" dirty="0"/>
              <a:t> </a:t>
            </a:r>
            <a:r>
              <a:rPr lang="en-US" altLang="en-US" dirty="0" err="1"/>
              <a:t>ký</a:t>
            </a:r>
            <a:r>
              <a:rPr lang="en-US" altLang="en-US" dirty="0"/>
              <a:t> </a:t>
            </a:r>
            <a:r>
              <a:rPr lang="en-US" altLang="en-US" dirty="0" err="1"/>
              <a:t>hiệu</a:t>
            </a:r>
            <a:r>
              <a:rPr lang="en-US" altLang="en-US" dirty="0"/>
              <a:t> </a:t>
            </a:r>
            <a:r>
              <a:rPr lang="en-US" altLang="en-US" dirty="0" err="1"/>
              <a:t>văn</a:t>
            </a:r>
            <a:r>
              <a:rPr lang="en-US" altLang="en-US" dirty="0"/>
              <a:t> </a:t>
            </a:r>
            <a:r>
              <a:rPr lang="en-US" altLang="en-US" dirty="0" err="1"/>
              <a:t>phạm</a:t>
            </a:r>
            <a:r>
              <a:rPr lang="en-US" altLang="en-US" dirty="0"/>
              <a:t>, </a:t>
            </a:r>
            <a:r>
              <a:rPr lang="en-US" altLang="en-US" dirty="0" err="1"/>
              <a:t>s</a:t>
            </a:r>
            <a:r>
              <a:rPr lang="en-US" altLang="en-US" baseline="-25000" dirty="0" err="1"/>
              <a:t>i</a:t>
            </a:r>
            <a:r>
              <a:rPr lang="en-US" altLang="en-US" dirty="0"/>
              <a:t> </a:t>
            </a:r>
            <a:r>
              <a:rPr lang="en-US" altLang="en-US" dirty="0" err="1"/>
              <a:t>là</a:t>
            </a:r>
            <a:r>
              <a:rPr lang="en-US" altLang="en-US" dirty="0"/>
              <a:t> </a:t>
            </a:r>
            <a:r>
              <a:rPr lang="en-US" altLang="en-US" dirty="0" err="1"/>
              <a:t>một</a:t>
            </a:r>
            <a:r>
              <a:rPr lang="en-US" altLang="en-US" dirty="0"/>
              <a:t> </a:t>
            </a:r>
            <a:r>
              <a:rPr lang="en-US" altLang="en-US" dirty="0" err="1"/>
              <a:t>trạng</a:t>
            </a:r>
            <a:r>
              <a:rPr lang="en-US" altLang="en-US" dirty="0"/>
              <a:t> </a:t>
            </a:r>
            <a:r>
              <a:rPr lang="en-US" altLang="en-US" dirty="0" err="1"/>
              <a:t>thái</a:t>
            </a:r>
            <a:r>
              <a:rPr lang="en-US" altLang="en-US" dirty="0"/>
              <a:t> </a:t>
            </a:r>
            <a:r>
              <a:rPr lang="en-US" altLang="en-US" dirty="0" err="1"/>
              <a:t>tóm</a:t>
            </a:r>
            <a:r>
              <a:rPr lang="en-US" altLang="en-US" dirty="0"/>
              <a:t> </a:t>
            </a:r>
            <a:r>
              <a:rPr lang="en-US" altLang="en-US" dirty="0" err="1"/>
              <a:t>tắt</a:t>
            </a:r>
            <a:r>
              <a:rPr lang="en-US" altLang="en-US" dirty="0"/>
              <a:t> </a:t>
            </a:r>
            <a:r>
              <a:rPr lang="en-US" altLang="en-US" dirty="0" err="1"/>
              <a:t>thông</a:t>
            </a:r>
            <a:r>
              <a:rPr lang="en-US" altLang="en-US" dirty="0"/>
              <a:t> tin </a:t>
            </a:r>
            <a:r>
              <a:rPr lang="en-US" altLang="en-US" dirty="0" err="1"/>
              <a:t>chứa</a:t>
            </a:r>
            <a:r>
              <a:rPr lang="en-US" altLang="en-US" dirty="0"/>
              <a:t> </a:t>
            </a:r>
            <a:r>
              <a:rPr lang="en-US" altLang="en-US" dirty="0" err="1"/>
              <a:t>trong</a:t>
            </a:r>
            <a:r>
              <a:rPr lang="en-US" altLang="en-US" dirty="0"/>
              <a:t> STACK </a:t>
            </a:r>
            <a:r>
              <a:rPr lang="en-US" altLang="en-US" dirty="0" err="1"/>
              <a:t>bên</a:t>
            </a:r>
            <a:r>
              <a:rPr lang="en-US" altLang="en-US" dirty="0"/>
              <a:t> </a:t>
            </a:r>
            <a:r>
              <a:rPr lang="en-US" altLang="en-US" dirty="0" err="1"/>
              <a:t>dưới</a:t>
            </a:r>
            <a:r>
              <a:rPr lang="en-US" altLang="en-US" dirty="0"/>
              <a:t> </a:t>
            </a:r>
            <a:r>
              <a:rPr lang="en-US" altLang="en-US" dirty="0" err="1"/>
              <a:t>nó</a:t>
            </a:r>
            <a:endParaRPr lang="en-US" altLang="en-US" b="1" dirty="0"/>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altLang="en-US" dirty="0"/>
              <a:t>Parsing table bao </a:t>
            </a:r>
            <a:r>
              <a:rPr lang="en-US" altLang="en-US" dirty="0" err="1"/>
              <a:t>gồm</a:t>
            </a:r>
            <a:r>
              <a:rPr lang="en-US" altLang="en-US" dirty="0"/>
              <a:t> 2 </a:t>
            </a:r>
            <a:r>
              <a:rPr lang="en-US" altLang="en-US" dirty="0" err="1"/>
              <a:t>phần</a:t>
            </a:r>
            <a:r>
              <a:rPr lang="en-US" altLang="en-US" dirty="0"/>
              <a:t> : </a:t>
            </a:r>
            <a:r>
              <a:rPr lang="en-US" altLang="en-US" dirty="0" err="1"/>
              <a:t>Hàm</a:t>
            </a:r>
            <a:r>
              <a:rPr lang="en-US" altLang="en-US" dirty="0"/>
              <a:t> </a:t>
            </a:r>
            <a:r>
              <a:rPr lang="en-US" altLang="en-US" b="1" dirty="0"/>
              <a:t>action </a:t>
            </a:r>
            <a:r>
              <a:rPr lang="en-US" altLang="en-US" dirty="0" err="1"/>
              <a:t>và</a:t>
            </a:r>
            <a:r>
              <a:rPr lang="en-US" altLang="en-US" dirty="0"/>
              <a:t> </a:t>
            </a:r>
            <a:r>
              <a:rPr lang="en-US" altLang="en-US" dirty="0" err="1"/>
              <a:t>hàm</a:t>
            </a:r>
            <a:r>
              <a:rPr lang="en-US" altLang="en-US" dirty="0"/>
              <a:t> </a:t>
            </a:r>
            <a:r>
              <a:rPr lang="en-US" altLang="en-US" b="1" dirty="0" err="1"/>
              <a:t>goto</a:t>
            </a:r>
            <a:endParaRPr lang="en-US" altLang="en-US" dirty="0"/>
          </a:p>
          <a:p>
            <a:pPr>
              <a:buFontTx/>
              <a:buNone/>
            </a:pPr>
            <a:r>
              <a:rPr lang="en-US" altLang="en-US" dirty="0"/>
              <a:t>+ action[</a:t>
            </a:r>
            <a:r>
              <a:rPr lang="en-US" altLang="en-US" dirty="0" err="1"/>
              <a:t>s</a:t>
            </a:r>
            <a:r>
              <a:rPr lang="en-US" altLang="en-US" baseline="-25000" dirty="0" err="1"/>
              <a:t>m</a:t>
            </a:r>
            <a:r>
              <a:rPr lang="en-US" altLang="en-US" dirty="0"/>
              <a:t>, a</a:t>
            </a:r>
            <a:r>
              <a:rPr lang="en-US" altLang="en-US" baseline="-25000" dirty="0"/>
              <a:t>i</a:t>
            </a:r>
            <a:r>
              <a:rPr lang="en-US" altLang="en-US" dirty="0"/>
              <a:t>] </a:t>
            </a:r>
            <a:r>
              <a:rPr lang="en-US" altLang="en-US" dirty="0" err="1"/>
              <a:t>có</a:t>
            </a:r>
            <a:r>
              <a:rPr lang="en-US" altLang="en-US" dirty="0"/>
              <a:t> </a:t>
            </a:r>
            <a:r>
              <a:rPr lang="en-US" altLang="en-US" dirty="0" err="1"/>
              <a:t>thể</a:t>
            </a:r>
            <a:r>
              <a:rPr lang="en-US" altLang="en-US" dirty="0"/>
              <a:t> </a:t>
            </a:r>
            <a:r>
              <a:rPr lang="en-US" altLang="en-US" dirty="0" err="1"/>
              <a:t>có</a:t>
            </a:r>
            <a:r>
              <a:rPr lang="en-US" altLang="en-US" dirty="0"/>
              <a:t> </a:t>
            </a:r>
            <a:r>
              <a:rPr lang="en-US" altLang="en-US" dirty="0" err="1"/>
              <a:t>một</a:t>
            </a:r>
            <a:r>
              <a:rPr lang="en-US" altLang="en-US" dirty="0"/>
              <a:t> </a:t>
            </a:r>
            <a:r>
              <a:rPr lang="en-US" altLang="en-US" dirty="0" err="1"/>
              <a:t>trong</a:t>
            </a:r>
            <a:r>
              <a:rPr lang="en-US" altLang="en-US" dirty="0"/>
              <a:t> 4 </a:t>
            </a:r>
            <a:r>
              <a:rPr lang="en-US" altLang="en-US" dirty="0" err="1"/>
              <a:t>giá</a:t>
            </a:r>
            <a:r>
              <a:rPr lang="en-US" altLang="en-US" dirty="0"/>
              <a:t> </a:t>
            </a:r>
            <a:r>
              <a:rPr lang="en-US" altLang="en-US" dirty="0" err="1"/>
              <a:t>trị</a:t>
            </a:r>
            <a:r>
              <a:rPr lang="en-US" altLang="en-US" dirty="0"/>
              <a:t> :</a:t>
            </a:r>
          </a:p>
          <a:p>
            <a:pPr>
              <a:buFontTx/>
              <a:buNone/>
            </a:pPr>
            <a:r>
              <a:rPr lang="en-US" altLang="en-US" dirty="0"/>
              <a:t>		</a:t>
            </a:r>
            <a:r>
              <a:rPr lang="en-US" altLang="en-US" sz="1050" dirty="0"/>
              <a:t>1. </a:t>
            </a:r>
            <a:r>
              <a:rPr lang="en-US" altLang="en-US" sz="1050" b="1" dirty="0"/>
              <a:t>shift s</a:t>
            </a:r>
            <a:r>
              <a:rPr lang="en-US" altLang="en-US" sz="1050" dirty="0"/>
              <a:t>: </a:t>
            </a:r>
            <a:r>
              <a:rPr lang="en-US" altLang="en-US" sz="1050" dirty="0" err="1"/>
              <a:t>Đẩy</a:t>
            </a:r>
            <a:r>
              <a:rPr lang="en-US" altLang="en-US" sz="1050" dirty="0"/>
              <a:t> s, </a:t>
            </a:r>
            <a:r>
              <a:rPr lang="en-US" altLang="en-US" sz="1050" dirty="0" err="1"/>
              <a:t>trong</a:t>
            </a:r>
            <a:r>
              <a:rPr lang="en-US" altLang="en-US" sz="1050" dirty="0"/>
              <a:t> </a:t>
            </a:r>
            <a:r>
              <a:rPr lang="en-US" altLang="en-US" sz="1050" dirty="0" err="1"/>
              <a:t>đó</a:t>
            </a:r>
            <a:r>
              <a:rPr lang="en-US" altLang="en-US" sz="1050" dirty="0"/>
              <a:t> s </a:t>
            </a:r>
            <a:r>
              <a:rPr lang="en-US" altLang="en-US" sz="1050" dirty="0" err="1"/>
              <a:t>là</a:t>
            </a:r>
            <a:r>
              <a:rPr lang="en-US" altLang="en-US" sz="1050" dirty="0"/>
              <a:t> </a:t>
            </a:r>
            <a:r>
              <a:rPr lang="en-US" altLang="en-US" sz="1050" dirty="0" err="1"/>
              <a:t>một</a:t>
            </a:r>
            <a:r>
              <a:rPr lang="en-US" altLang="en-US" sz="1050" dirty="0"/>
              <a:t> </a:t>
            </a:r>
            <a:r>
              <a:rPr lang="en-US" altLang="en-US" sz="1050" dirty="0" err="1"/>
              <a:t>trạng</a:t>
            </a:r>
            <a:r>
              <a:rPr lang="en-US" altLang="en-US" sz="1050" dirty="0"/>
              <a:t> </a:t>
            </a:r>
            <a:r>
              <a:rPr lang="en-US" altLang="en-US" sz="1050" dirty="0" err="1"/>
              <a:t>thái</a:t>
            </a:r>
            <a:endParaRPr lang="en-US" altLang="en-US" sz="1050" dirty="0"/>
          </a:p>
          <a:p>
            <a:pPr>
              <a:buFontTx/>
              <a:buNone/>
            </a:pPr>
            <a:r>
              <a:rPr lang="en-US" altLang="en-US" sz="1050" dirty="0"/>
              <a:t>		2. </a:t>
            </a:r>
            <a:r>
              <a:rPr lang="en-US" altLang="en-US" sz="1050" b="1" dirty="0"/>
              <a:t>reduce</a:t>
            </a:r>
            <a:r>
              <a:rPr lang="en-US" altLang="en-US" sz="1050" dirty="0"/>
              <a:t>: Thu </a:t>
            </a:r>
            <a:r>
              <a:rPr lang="en-US" altLang="en-US" sz="1050" dirty="0" err="1"/>
              <a:t>gọn</a:t>
            </a:r>
            <a:r>
              <a:rPr lang="en-US" altLang="en-US" sz="1050" dirty="0"/>
              <a:t> </a:t>
            </a:r>
            <a:r>
              <a:rPr lang="en-US" altLang="en-US" sz="1050" dirty="0" err="1"/>
              <a:t>bằng</a:t>
            </a:r>
            <a:r>
              <a:rPr lang="en-US" altLang="en-US" sz="1050" dirty="0"/>
              <a:t> </a:t>
            </a:r>
            <a:r>
              <a:rPr lang="en-US" altLang="en-US" sz="1050" dirty="0" err="1"/>
              <a:t>luật</a:t>
            </a:r>
            <a:r>
              <a:rPr lang="en-US" altLang="en-US" sz="1050" dirty="0"/>
              <a:t> </a:t>
            </a:r>
            <a:r>
              <a:rPr lang="en-US" altLang="en-US" sz="1050" dirty="0" err="1"/>
              <a:t>sinh</a:t>
            </a:r>
            <a:r>
              <a:rPr lang="en-US" altLang="en-US" sz="1050" dirty="0"/>
              <a:t> A </a:t>
            </a:r>
            <a:r>
              <a:rPr lang="en-US" altLang="en-US" sz="1050" dirty="0">
                <a:sym typeface="Symbol" panose="05050102010706020507" pitchFamily="18" charset="2"/>
              </a:rPr>
              <a:t> </a:t>
            </a:r>
            <a:endParaRPr lang="en-US" altLang="en-US" sz="1050" dirty="0"/>
          </a:p>
          <a:p>
            <a:pPr>
              <a:buFontTx/>
              <a:buNone/>
            </a:pPr>
            <a:r>
              <a:rPr lang="en-US" altLang="en-US" sz="1050" dirty="0"/>
              <a:t>		3. </a:t>
            </a:r>
            <a:r>
              <a:rPr lang="en-US" altLang="en-US" sz="1050" b="1" dirty="0"/>
              <a:t>accept</a:t>
            </a:r>
            <a:r>
              <a:rPr lang="en-US" altLang="en-US" sz="1050" dirty="0"/>
              <a:t>: </a:t>
            </a:r>
            <a:r>
              <a:rPr lang="en-US" altLang="en-US" sz="1050" dirty="0" err="1"/>
              <a:t>Chấp</a:t>
            </a:r>
            <a:r>
              <a:rPr lang="en-US" altLang="en-US" sz="1050" dirty="0"/>
              <a:t> </a:t>
            </a:r>
            <a:r>
              <a:rPr lang="en-US" altLang="en-US" sz="1050" dirty="0" err="1"/>
              <a:t>nhận</a:t>
            </a:r>
            <a:endParaRPr lang="en-US" altLang="en-US" sz="1050" dirty="0"/>
          </a:p>
          <a:p>
            <a:pPr>
              <a:buFontTx/>
              <a:buNone/>
            </a:pPr>
            <a:r>
              <a:rPr lang="en-US" altLang="en-US" sz="1050" dirty="0"/>
              <a:t>		4. </a:t>
            </a:r>
            <a:r>
              <a:rPr lang="en-US" altLang="en-US" sz="1050" b="1" dirty="0"/>
              <a:t>error</a:t>
            </a:r>
            <a:r>
              <a:rPr lang="en-US" altLang="en-US" sz="1050" dirty="0"/>
              <a:t>: </a:t>
            </a:r>
            <a:r>
              <a:rPr lang="en-US" altLang="en-US" sz="1050" dirty="0" err="1"/>
              <a:t>Báo</a:t>
            </a:r>
            <a:r>
              <a:rPr lang="en-US" altLang="en-US" sz="1050" dirty="0"/>
              <a:t> </a:t>
            </a:r>
            <a:r>
              <a:rPr lang="en-US" altLang="en-US" sz="1050" dirty="0" err="1"/>
              <a:t>lỗi</a:t>
            </a:r>
            <a:endParaRPr lang="en-US" altLang="en-US" sz="1050" dirty="0"/>
          </a:p>
          <a:p>
            <a:pPr>
              <a:spcBef>
                <a:spcPct val="0"/>
              </a:spcBef>
              <a:buFontTx/>
              <a:buNone/>
            </a:pPr>
            <a:r>
              <a:rPr lang="en-US" altLang="en-US" dirty="0"/>
              <a:t>+ </a:t>
            </a:r>
            <a:r>
              <a:rPr lang="en-US" altLang="en-US" dirty="0" err="1"/>
              <a:t>goto</a:t>
            </a:r>
            <a:r>
              <a:rPr lang="en-US" altLang="en-US" dirty="0"/>
              <a:t> </a:t>
            </a:r>
            <a:r>
              <a:rPr lang="en-US" altLang="en-US" dirty="0" err="1"/>
              <a:t>lấy</a:t>
            </a:r>
            <a:r>
              <a:rPr lang="en-US" altLang="en-US" dirty="0"/>
              <a:t> 2 </a:t>
            </a:r>
            <a:r>
              <a:rPr lang="en-US" altLang="en-US" dirty="0" err="1"/>
              <a:t>tham</a:t>
            </a:r>
            <a:r>
              <a:rPr lang="en-US" altLang="en-US" dirty="0"/>
              <a:t> </a:t>
            </a:r>
            <a:r>
              <a:rPr lang="en-US" altLang="en-US" dirty="0" err="1"/>
              <a:t>số</a:t>
            </a:r>
            <a:r>
              <a:rPr lang="en-US" altLang="en-US" dirty="0"/>
              <a:t> </a:t>
            </a:r>
            <a:r>
              <a:rPr lang="en-US" altLang="en-US" dirty="0" err="1"/>
              <a:t>là</a:t>
            </a:r>
            <a:r>
              <a:rPr lang="en-US" altLang="en-US" dirty="0"/>
              <a:t> </a:t>
            </a:r>
            <a:r>
              <a:rPr lang="en-US" altLang="en-US" dirty="0" err="1"/>
              <a:t>một</a:t>
            </a:r>
            <a:r>
              <a:rPr lang="en-US" altLang="en-US" dirty="0"/>
              <a:t> </a:t>
            </a:r>
            <a:r>
              <a:rPr lang="en-US" altLang="en-US" dirty="0" err="1"/>
              <a:t>trạng</a:t>
            </a:r>
            <a:r>
              <a:rPr lang="en-US" altLang="en-US" dirty="0"/>
              <a:t> </a:t>
            </a:r>
            <a:r>
              <a:rPr lang="en-US" altLang="en-US" dirty="0" err="1"/>
              <a:t>thái</a:t>
            </a:r>
            <a:r>
              <a:rPr lang="en-US" altLang="en-US" dirty="0"/>
              <a:t> </a:t>
            </a:r>
            <a:r>
              <a:rPr lang="en-US" altLang="en-US" dirty="0" err="1"/>
              <a:t>và</a:t>
            </a:r>
            <a:r>
              <a:rPr lang="en-US" altLang="en-US" dirty="0"/>
              <a:t> </a:t>
            </a:r>
            <a:r>
              <a:rPr lang="en-US" altLang="en-US" dirty="0" err="1"/>
              <a:t>một</a:t>
            </a:r>
            <a:r>
              <a:rPr lang="en-US" altLang="en-US" dirty="0"/>
              <a:t> </a:t>
            </a:r>
            <a:r>
              <a:rPr lang="en-US" altLang="en-US" dirty="0" err="1"/>
              <a:t>ký</a:t>
            </a:r>
            <a:r>
              <a:rPr lang="en-US" altLang="en-US" dirty="0"/>
              <a:t> </a:t>
            </a:r>
            <a:r>
              <a:rPr lang="en-US" altLang="en-US" dirty="0" err="1"/>
              <a:t>hiệu</a:t>
            </a:r>
            <a:r>
              <a:rPr lang="en-US" altLang="en-US" dirty="0"/>
              <a:t> </a:t>
            </a:r>
            <a:r>
              <a:rPr lang="en-US" altLang="en-US" dirty="0" err="1"/>
              <a:t>văn</a:t>
            </a:r>
            <a:r>
              <a:rPr lang="en-US" altLang="en-US" dirty="0"/>
              <a:t> </a:t>
            </a:r>
            <a:r>
              <a:rPr lang="en-US" altLang="en-US" dirty="0" err="1"/>
              <a:t>phạm</a:t>
            </a:r>
            <a:r>
              <a:rPr lang="en-US" altLang="en-US" dirty="0"/>
              <a:t>, </a:t>
            </a:r>
            <a:r>
              <a:rPr lang="en-US" altLang="en-US" dirty="0" err="1"/>
              <a:t>nó</a:t>
            </a:r>
            <a:r>
              <a:rPr lang="en-US" altLang="en-US" dirty="0"/>
              <a:t> </a:t>
            </a:r>
            <a:r>
              <a:rPr lang="en-US" altLang="en-US" dirty="0" err="1"/>
              <a:t>sinh</a:t>
            </a:r>
            <a:r>
              <a:rPr lang="en-US" altLang="en-US" dirty="0"/>
              <a:t> ra </a:t>
            </a:r>
            <a:r>
              <a:rPr lang="en-US" altLang="en-US" dirty="0" err="1"/>
              <a:t>một</a:t>
            </a:r>
            <a:r>
              <a:rPr lang="en-US" altLang="en-US" dirty="0"/>
              <a:t> </a:t>
            </a:r>
            <a:r>
              <a:rPr lang="en-US" altLang="en-US" dirty="0" err="1"/>
              <a:t>trạng</a:t>
            </a:r>
            <a:r>
              <a:rPr lang="en-US" altLang="en-US" dirty="0"/>
              <a:t> </a:t>
            </a:r>
            <a:r>
              <a:rPr lang="en-US" altLang="en-US" dirty="0" err="1"/>
              <a:t>thái</a:t>
            </a:r>
            <a:endParaRPr lang="en-US" altLang="en-US" dirty="0"/>
          </a:p>
          <a:p>
            <a:pPr marL="171450" lvl="0" indent="-171450" algn="l" rtl="0">
              <a:spcBef>
                <a:spcPts val="0"/>
              </a:spcBef>
              <a:spcAft>
                <a:spcPts val="0"/>
              </a:spcAft>
              <a:buFontTx/>
              <a:buChar char="-"/>
            </a:pPr>
            <a:endParaRPr dirty="0"/>
          </a:p>
        </p:txBody>
      </p:sp>
    </p:spTree>
    <p:extLst>
      <p:ext uri="{BB962C8B-B14F-4D97-AF65-F5344CB8AC3E}">
        <p14:creationId xmlns:p14="http://schemas.microsoft.com/office/powerpoint/2010/main" val="30693960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2"/>
        <p:cNvGrpSpPr/>
        <p:nvPr/>
      </p:nvGrpSpPr>
      <p:grpSpPr>
        <a:xfrm>
          <a:off x="0" y="0"/>
          <a:ext cx="0" cy="0"/>
          <a:chOff x="0" y="0"/>
          <a:chExt cx="0" cy="0"/>
        </a:xfrm>
      </p:grpSpPr>
      <p:sp>
        <p:nvSpPr>
          <p:cNvPr id="2393" name="Google Shape;2393;ga7274a1822_0_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4" name="Google Shape;2394;ga7274a1822_0_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3586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6"/>
        <p:cNvGrpSpPr/>
        <p:nvPr/>
      </p:nvGrpSpPr>
      <p:grpSpPr>
        <a:xfrm>
          <a:off x="0" y="0"/>
          <a:ext cx="0" cy="0"/>
          <a:chOff x="0" y="0"/>
          <a:chExt cx="0" cy="0"/>
        </a:xfrm>
      </p:grpSpPr>
      <p:sp>
        <p:nvSpPr>
          <p:cNvPr id="2167" name="Google Shape;2167;ga7274a1822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8" name="Google Shape;2168;ga7274a1822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err="1"/>
              <a:t>Câu</a:t>
            </a:r>
            <a:r>
              <a:rPr lang="en-US" dirty="0"/>
              <a:t> </a:t>
            </a:r>
            <a:r>
              <a:rPr lang="en-US" dirty="0" err="1"/>
              <a:t>hỏi</a:t>
            </a:r>
            <a:r>
              <a:rPr lang="en-US" dirty="0"/>
              <a:t> </a:t>
            </a:r>
            <a:r>
              <a:rPr lang="en-US" dirty="0" err="1"/>
              <a:t>đặt</a:t>
            </a:r>
            <a:r>
              <a:rPr lang="en-US" dirty="0"/>
              <a:t> ra </a:t>
            </a:r>
            <a:r>
              <a:rPr lang="en-US" dirty="0" err="1"/>
              <a:t>là</a:t>
            </a:r>
            <a:r>
              <a:rPr lang="en-US" dirty="0"/>
              <a:t> </a:t>
            </a:r>
            <a:r>
              <a:rPr lang="en-US" dirty="0" err="1"/>
              <a:t>tại</a:t>
            </a:r>
            <a:r>
              <a:rPr lang="en-US" dirty="0"/>
              <a:t> </a:t>
            </a:r>
            <a:r>
              <a:rPr lang="en-US" dirty="0" err="1"/>
              <a:t>sao</a:t>
            </a:r>
            <a:r>
              <a:rPr lang="en-US" dirty="0"/>
              <a:t> ta </a:t>
            </a:r>
            <a:r>
              <a:rPr lang="en-US" dirty="0" err="1"/>
              <a:t>không</a:t>
            </a:r>
            <a:r>
              <a:rPr lang="en-US" dirty="0"/>
              <a:t> </a:t>
            </a:r>
            <a:r>
              <a:rPr lang="en-US" dirty="0" err="1"/>
              <a:t>gộp</a:t>
            </a:r>
            <a:r>
              <a:rPr lang="en-US" dirty="0"/>
              <a:t> </a:t>
            </a:r>
            <a:r>
              <a:rPr lang="en-US" dirty="0" err="1"/>
              <a:t>cả</a:t>
            </a:r>
            <a:r>
              <a:rPr lang="en-US" dirty="0"/>
              <a:t> 2 </a:t>
            </a:r>
            <a:r>
              <a:rPr lang="en-US" dirty="0" err="1"/>
              <a:t>quá</a:t>
            </a:r>
            <a:r>
              <a:rPr lang="en-US" dirty="0"/>
              <a:t> </a:t>
            </a:r>
            <a:r>
              <a:rPr lang="en-US" dirty="0" err="1"/>
              <a:t>trình</a:t>
            </a:r>
            <a:r>
              <a:rPr lang="en-US" dirty="0"/>
              <a:t> </a:t>
            </a:r>
            <a:r>
              <a:rPr lang="en-US" dirty="0" err="1"/>
              <a:t>phân</a:t>
            </a:r>
            <a:r>
              <a:rPr lang="en-US" dirty="0"/>
              <a:t> </a:t>
            </a:r>
            <a:r>
              <a:rPr lang="en-US" dirty="0" err="1"/>
              <a:t>tích</a:t>
            </a:r>
            <a:r>
              <a:rPr lang="en-US" dirty="0"/>
              <a:t> </a:t>
            </a:r>
            <a:r>
              <a:rPr lang="en-US" dirty="0" err="1"/>
              <a:t>từ</a:t>
            </a:r>
            <a:r>
              <a:rPr lang="en-US" dirty="0"/>
              <a:t> </a:t>
            </a:r>
            <a:r>
              <a:rPr lang="en-US" dirty="0" err="1"/>
              <a:t>vựng</a:t>
            </a:r>
            <a:r>
              <a:rPr lang="en-US" dirty="0"/>
              <a:t> </a:t>
            </a:r>
            <a:r>
              <a:rPr lang="en-US" dirty="0" err="1"/>
              <a:t>và</a:t>
            </a:r>
            <a:r>
              <a:rPr lang="en-US" dirty="0"/>
              <a:t> </a:t>
            </a:r>
            <a:r>
              <a:rPr lang="en-US" dirty="0" err="1"/>
              <a:t>pt</a:t>
            </a:r>
            <a:r>
              <a:rPr lang="en-US" dirty="0"/>
              <a:t> </a:t>
            </a:r>
            <a:r>
              <a:rPr lang="en-US" dirty="0" err="1"/>
              <a:t>cú</a:t>
            </a:r>
            <a:r>
              <a:rPr lang="en-US" dirty="0"/>
              <a:t> </a:t>
            </a:r>
            <a:r>
              <a:rPr lang="en-US" dirty="0" err="1"/>
              <a:t>pháp</a:t>
            </a:r>
            <a:r>
              <a:rPr lang="en-US" dirty="0"/>
              <a:t> </a:t>
            </a:r>
            <a:r>
              <a:rPr lang="en-US" dirty="0" err="1"/>
              <a:t>lại</a:t>
            </a:r>
            <a:r>
              <a:rPr lang="en-US" dirty="0"/>
              <a:t> </a:t>
            </a:r>
            <a:r>
              <a:rPr lang="en-US" dirty="0" err="1"/>
              <a:t>với</a:t>
            </a:r>
            <a:r>
              <a:rPr lang="en-US" dirty="0"/>
              <a:t> </a:t>
            </a:r>
            <a:r>
              <a:rPr lang="en-US" dirty="0" err="1"/>
              <a:t>nhau</a:t>
            </a:r>
            <a:r>
              <a:rPr lang="en-US" dirty="0"/>
              <a:t>?</a:t>
            </a:r>
          </a:p>
          <a:p>
            <a:pPr marL="171450" lvl="0" indent="-171450" algn="l" rtl="0">
              <a:spcBef>
                <a:spcPts val="0"/>
              </a:spcBef>
              <a:spcAft>
                <a:spcPts val="0"/>
              </a:spcAft>
              <a:buFontTx/>
              <a:buChar char="-"/>
            </a:pPr>
            <a:r>
              <a:rPr lang="en-US" dirty="0" err="1"/>
              <a:t>Có</a:t>
            </a:r>
            <a:r>
              <a:rPr lang="en-US" dirty="0"/>
              <a:t> </a:t>
            </a:r>
            <a:r>
              <a:rPr lang="en-US" dirty="0" err="1"/>
              <a:t>nhiều</a:t>
            </a:r>
            <a:r>
              <a:rPr lang="en-US" dirty="0"/>
              <a:t> </a:t>
            </a:r>
            <a:r>
              <a:rPr lang="en-US" dirty="0" err="1"/>
              <a:t>lý</a:t>
            </a:r>
            <a:r>
              <a:rPr lang="en-US" dirty="0"/>
              <a:t> do </a:t>
            </a:r>
            <a:r>
              <a:rPr lang="en-US" dirty="0" err="1"/>
              <a:t>để</a:t>
            </a:r>
            <a:r>
              <a:rPr lang="en-US" dirty="0"/>
              <a:t> </a:t>
            </a:r>
            <a:r>
              <a:rPr lang="en-US" dirty="0" err="1"/>
              <a:t>tách</a:t>
            </a:r>
            <a:r>
              <a:rPr lang="en-US" dirty="0"/>
              <a:t> </a:t>
            </a:r>
            <a:r>
              <a:rPr lang="en-US" dirty="0" err="1"/>
              <a:t>riêng</a:t>
            </a:r>
            <a:r>
              <a:rPr lang="en-US" dirty="0"/>
              <a:t> </a:t>
            </a:r>
            <a:r>
              <a:rPr lang="en-US" dirty="0" err="1"/>
              <a:t>giai</a:t>
            </a:r>
            <a:r>
              <a:rPr lang="en-US" dirty="0"/>
              <a:t> </a:t>
            </a:r>
            <a:r>
              <a:rPr lang="en-US" dirty="0" err="1"/>
              <a:t>đoạn</a:t>
            </a:r>
            <a:r>
              <a:rPr lang="en-US" dirty="0"/>
              <a:t> </a:t>
            </a:r>
            <a:r>
              <a:rPr lang="en-US" dirty="0" err="1"/>
              <a:t>phân</a:t>
            </a:r>
            <a:r>
              <a:rPr lang="en-US" dirty="0"/>
              <a:t> </a:t>
            </a:r>
            <a:r>
              <a:rPr lang="en-US" dirty="0" err="1"/>
              <a:t>tích</a:t>
            </a:r>
            <a:r>
              <a:rPr lang="en-US" dirty="0"/>
              <a:t> </a:t>
            </a:r>
            <a:r>
              <a:rPr lang="en-US" dirty="0" err="1"/>
              <a:t>từ</a:t>
            </a:r>
            <a:r>
              <a:rPr lang="en-US" dirty="0"/>
              <a:t> </a:t>
            </a:r>
            <a:r>
              <a:rPr lang="en-US" dirty="0" err="1"/>
              <a:t>vựng</a:t>
            </a:r>
            <a:r>
              <a:rPr lang="en-US" dirty="0"/>
              <a:t> </a:t>
            </a:r>
            <a:r>
              <a:rPr lang="en-US" dirty="0" err="1"/>
              <a:t>với</a:t>
            </a:r>
            <a:r>
              <a:rPr lang="en-US" dirty="0"/>
              <a:t> </a:t>
            </a:r>
            <a:r>
              <a:rPr lang="en-US" dirty="0" err="1"/>
              <a:t>giai</a:t>
            </a:r>
            <a:r>
              <a:rPr lang="en-US" dirty="0"/>
              <a:t> </a:t>
            </a:r>
            <a:r>
              <a:rPr lang="en-US" dirty="0" err="1"/>
              <a:t>đoạn</a:t>
            </a:r>
            <a:r>
              <a:rPr lang="en-US" dirty="0"/>
              <a:t> </a:t>
            </a:r>
            <a:r>
              <a:rPr lang="en-US" dirty="0" err="1"/>
              <a:t>phân</a:t>
            </a:r>
            <a:r>
              <a:rPr lang="en-US" dirty="0"/>
              <a:t> </a:t>
            </a:r>
            <a:r>
              <a:rPr lang="en-US" dirty="0" err="1"/>
              <a:t>tích</a:t>
            </a:r>
            <a:r>
              <a:rPr lang="en-US" dirty="0"/>
              <a:t> </a:t>
            </a:r>
            <a:r>
              <a:rPr lang="en-US" dirty="0" err="1"/>
              <a:t>cú</a:t>
            </a:r>
            <a:r>
              <a:rPr lang="en-US" dirty="0"/>
              <a:t> </a:t>
            </a:r>
            <a:r>
              <a:rPr lang="en-US" dirty="0" err="1"/>
              <a:t>pháp</a:t>
            </a:r>
            <a:r>
              <a:rPr lang="en-US" dirty="0"/>
              <a:t>:</a:t>
            </a:r>
          </a:p>
          <a:p>
            <a:pPr marL="171450" lvl="0" indent="-171450" algn="l" rtl="0">
              <a:spcBef>
                <a:spcPts val="0"/>
              </a:spcBef>
              <a:spcAft>
                <a:spcPts val="0"/>
              </a:spcAft>
              <a:buFontTx/>
              <a:buChar char="-"/>
            </a:pPr>
            <a:r>
              <a:rPr lang="en-US" dirty="0" err="1"/>
              <a:t>Thứ</a:t>
            </a:r>
            <a:r>
              <a:rPr lang="en-US" dirty="0"/>
              <a:t> </a:t>
            </a:r>
            <a:r>
              <a:rPr lang="en-US" dirty="0" err="1"/>
              <a:t>nhất</a:t>
            </a:r>
            <a:r>
              <a:rPr lang="en-US" dirty="0"/>
              <a:t>, </a:t>
            </a:r>
            <a:r>
              <a:rPr lang="en-US" dirty="0" err="1"/>
              <a:t>nó</a:t>
            </a:r>
            <a:r>
              <a:rPr lang="en-US" dirty="0"/>
              <a:t> </a:t>
            </a:r>
            <a:r>
              <a:rPr lang="en-US" dirty="0" err="1"/>
              <a:t>làm</a:t>
            </a:r>
            <a:r>
              <a:rPr lang="en-US" dirty="0"/>
              <a:t> </a:t>
            </a:r>
            <a:r>
              <a:rPr lang="en-US" dirty="0" err="1"/>
              <a:t>cho</a:t>
            </a:r>
            <a:r>
              <a:rPr lang="en-US" dirty="0"/>
              <a:t> </a:t>
            </a:r>
            <a:r>
              <a:rPr lang="en-US" dirty="0" err="1"/>
              <a:t>việc</a:t>
            </a:r>
            <a:r>
              <a:rPr lang="en-US" dirty="0"/>
              <a:t> </a:t>
            </a:r>
            <a:r>
              <a:rPr lang="en-US" dirty="0" err="1"/>
              <a:t>thiết</a:t>
            </a:r>
            <a:r>
              <a:rPr lang="en-US" dirty="0"/>
              <a:t> </a:t>
            </a:r>
            <a:r>
              <a:rPr lang="en-US" dirty="0" err="1"/>
              <a:t>kế</a:t>
            </a:r>
            <a:r>
              <a:rPr lang="en-US" dirty="0"/>
              <a:t> </a:t>
            </a:r>
            <a:r>
              <a:rPr lang="en-US" dirty="0" err="1"/>
              <a:t>đơn</a:t>
            </a:r>
            <a:r>
              <a:rPr lang="en-US" dirty="0"/>
              <a:t> </a:t>
            </a:r>
            <a:r>
              <a:rPr lang="en-US" dirty="0" err="1"/>
              <a:t>giản</a:t>
            </a:r>
            <a:r>
              <a:rPr lang="en-US" dirty="0"/>
              <a:t> </a:t>
            </a:r>
            <a:r>
              <a:rPr lang="en-US" dirty="0" err="1"/>
              <a:t>và</a:t>
            </a:r>
            <a:r>
              <a:rPr lang="en-US" dirty="0"/>
              <a:t> </a:t>
            </a:r>
            <a:r>
              <a:rPr lang="en-US" dirty="0" err="1"/>
              <a:t>dễ</a:t>
            </a:r>
            <a:r>
              <a:rPr lang="en-US" dirty="0"/>
              <a:t> </a:t>
            </a:r>
            <a:r>
              <a:rPr lang="en-US" dirty="0" err="1"/>
              <a:t>hiểu</a:t>
            </a:r>
            <a:r>
              <a:rPr lang="en-US" dirty="0"/>
              <a:t> </a:t>
            </a:r>
            <a:r>
              <a:rPr lang="en-US" dirty="0" err="1"/>
              <a:t>hơn</a:t>
            </a:r>
            <a:r>
              <a:rPr lang="en-US" dirty="0"/>
              <a:t>. </a:t>
            </a:r>
          </a:p>
          <a:p>
            <a:pPr marL="171450" lvl="0" indent="-171450" algn="l" rtl="0">
              <a:spcBef>
                <a:spcPts val="0"/>
              </a:spcBef>
              <a:spcAft>
                <a:spcPts val="0"/>
              </a:spcAft>
              <a:buFontTx/>
              <a:buChar char="-"/>
            </a:pPr>
            <a:r>
              <a:rPr lang="en-US" dirty="0" err="1"/>
              <a:t>Hiệu</a:t>
            </a:r>
            <a:r>
              <a:rPr lang="en-US" dirty="0"/>
              <a:t> </a:t>
            </a:r>
            <a:r>
              <a:rPr lang="en-US" dirty="0" err="1"/>
              <a:t>quả</a:t>
            </a:r>
            <a:r>
              <a:rPr lang="en-US" dirty="0"/>
              <a:t> </a:t>
            </a:r>
            <a:r>
              <a:rPr lang="en-US" dirty="0" err="1"/>
              <a:t>của</a:t>
            </a:r>
            <a:r>
              <a:rPr lang="en-US" dirty="0"/>
              <a:t> </a:t>
            </a:r>
            <a:r>
              <a:rPr lang="en-US" dirty="0" err="1"/>
              <a:t>chương</a:t>
            </a:r>
            <a:r>
              <a:rPr lang="en-US" dirty="0"/>
              <a:t> </a:t>
            </a:r>
            <a:r>
              <a:rPr lang="en-US" dirty="0" err="1"/>
              <a:t>trình</a:t>
            </a:r>
            <a:r>
              <a:rPr lang="en-US" dirty="0"/>
              <a:t> </a:t>
            </a:r>
            <a:r>
              <a:rPr lang="en-US" dirty="0" err="1"/>
              <a:t>dịch</a:t>
            </a:r>
            <a:r>
              <a:rPr lang="en-US" dirty="0"/>
              <a:t> </a:t>
            </a:r>
            <a:r>
              <a:rPr lang="en-US" dirty="0" err="1"/>
              <a:t>cũng</a:t>
            </a:r>
            <a:r>
              <a:rPr lang="en-US" dirty="0"/>
              <a:t> </a:t>
            </a:r>
            <a:r>
              <a:rPr lang="en-US" dirty="0" err="1"/>
              <a:t>dẽ</a:t>
            </a:r>
            <a:r>
              <a:rPr lang="en-US" dirty="0"/>
              <a:t> </a:t>
            </a:r>
            <a:r>
              <a:rPr lang="en-US" dirty="0" err="1"/>
              <a:t>đc</a:t>
            </a:r>
            <a:r>
              <a:rPr lang="en-US" dirty="0"/>
              <a:t> </a:t>
            </a:r>
            <a:r>
              <a:rPr lang="en-US" dirty="0" err="1"/>
              <a:t>cải</a:t>
            </a:r>
            <a:r>
              <a:rPr lang="en-US" dirty="0"/>
              <a:t> </a:t>
            </a:r>
            <a:r>
              <a:rPr lang="en-US" dirty="0" err="1"/>
              <a:t>thiện</a:t>
            </a:r>
            <a:r>
              <a:rPr lang="en-US" dirty="0"/>
              <a:t>, </a:t>
            </a:r>
            <a:r>
              <a:rPr lang="en-US" dirty="0" err="1"/>
              <a:t>nhờ</a:t>
            </a:r>
            <a:r>
              <a:rPr lang="en-US" dirty="0"/>
              <a:t> </a:t>
            </a:r>
            <a:r>
              <a:rPr lang="en-US" dirty="0" err="1"/>
              <a:t>vào</a:t>
            </a:r>
            <a:r>
              <a:rPr lang="en-US" dirty="0"/>
              <a:t> </a:t>
            </a:r>
            <a:r>
              <a:rPr lang="en-US" dirty="0" err="1"/>
              <a:t>một</a:t>
            </a:r>
            <a:r>
              <a:rPr lang="en-US" dirty="0"/>
              <a:t> </a:t>
            </a:r>
            <a:r>
              <a:rPr lang="en-US" dirty="0" err="1"/>
              <a:t>số</a:t>
            </a:r>
            <a:r>
              <a:rPr lang="en-US" dirty="0"/>
              <a:t> </a:t>
            </a:r>
            <a:r>
              <a:rPr lang="en-US" dirty="0" err="1"/>
              <a:t>chương</a:t>
            </a:r>
            <a:r>
              <a:rPr lang="en-US" dirty="0"/>
              <a:t> </a:t>
            </a:r>
            <a:r>
              <a:rPr lang="en-US" dirty="0" err="1"/>
              <a:t>trình</a:t>
            </a:r>
            <a:r>
              <a:rPr lang="en-US" dirty="0"/>
              <a:t> </a:t>
            </a:r>
            <a:r>
              <a:rPr lang="en-US" dirty="0" err="1"/>
              <a:t>xử</a:t>
            </a:r>
            <a:r>
              <a:rPr lang="en-US" dirty="0"/>
              <a:t> </a:t>
            </a:r>
            <a:r>
              <a:rPr lang="en-US" dirty="0" err="1"/>
              <a:t>lý</a:t>
            </a:r>
            <a:r>
              <a:rPr lang="en-US" dirty="0"/>
              <a:t> </a:t>
            </a:r>
            <a:r>
              <a:rPr lang="en-US" dirty="0" err="1"/>
              <a:t>chuyên</a:t>
            </a:r>
            <a:r>
              <a:rPr lang="en-US" dirty="0"/>
              <a:t> </a:t>
            </a:r>
            <a:r>
              <a:rPr lang="en-US" dirty="0" err="1"/>
              <a:t>dụng</a:t>
            </a:r>
            <a:r>
              <a:rPr lang="en-US" dirty="0"/>
              <a:t> </a:t>
            </a:r>
            <a:r>
              <a:rPr lang="en-US" dirty="0" err="1"/>
              <a:t>sẽ</a:t>
            </a:r>
            <a:r>
              <a:rPr lang="en-US" dirty="0"/>
              <a:t> </a:t>
            </a:r>
            <a:r>
              <a:rPr lang="en-US" dirty="0" err="1"/>
              <a:t>làm</a:t>
            </a:r>
            <a:r>
              <a:rPr lang="en-US" dirty="0"/>
              <a:t> </a:t>
            </a:r>
            <a:r>
              <a:rPr lang="en-US" dirty="0" err="1"/>
              <a:t>giảm</a:t>
            </a:r>
            <a:r>
              <a:rPr lang="en-US" dirty="0"/>
              <a:t> </a:t>
            </a:r>
            <a:r>
              <a:rPr lang="en-US" dirty="0" err="1"/>
              <a:t>đáng</a:t>
            </a:r>
            <a:r>
              <a:rPr lang="en-US" dirty="0"/>
              <a:t> </a:t>
            </a:r>
            <a:r>
              <a:rPr lang="en-US" dirty="0" err="1"/>
              <a:t>kể</a:t>
            </a:r>
            <a:r>
              <a:rPr lang="en-US" dirty="0"/>
              <a:t> </a:t>
            </a:r>
            <a:r>
              <a:rPr lang="en-US" dirty="0" err="1"/>
              <a:t>thời</a:t>
            </a:r>
            <a:r>
              <a:rPr lang="en-US" dirty="0"/>
              <a:t> </a:t>
            </a:r>
            <a:r>
              <a:rPr lang="en-US" dirty="0" err="1"/>
              <a:t>gian</a:t>
            </a:r>
            <a:r>
              <a:rPr lang="en-US" dirty="0"/>
              <a:t> </a:t>
            </a:r>
            <a:r>
              <a:rPr lang="en-US" dirty="0" err="1"/>
              <a:t>đọc</a:t>
            </a:r>
            <a:r>
              <a:rPr lang="en-US" dirty="0"/>
              <a:t> </a:t>
            </a:r>
            <a:r>
              <a:rPr lang="en-US" dirty="0" err="1"/>
              <a:t>dữ</a:t>
            </a:r>
            <a:r>
              <a:rPr lang="en-US" dirty="0"/>
              <a:t> </a:t>
            </a:r>
            <a:r>
              <a:rPr lang="en-US" dirty="0" err="1"/>
              <a:t>liệu</a:t>
            </a:r>
            <a:r>
              <a:rPr lang="en-US" dirty="0"/>
              <a:t> </a:t>
            </a:r>
            <a:r>
              <a:rPr lang="en-US" dirty="0" err="1"/>
              <a:t>từ</a:t>
            </a:r>
            <a:r>
              <a:rPr lang="en-US" dirty="0"/>
              <a:t> </a:t>
            </a:r>
            <a:r>
              <a:rPr lang="en-US" dirty="0" err="1"/>
              <a:t>chương</a:t>
            </a:r>
            <a:r>
              <a:rPr lang="en-US" dirty="0"/>
              <a:t> </a:t>
            </a:r>
            <a:r>
              <a:rPr lang="en-US" dirty="0" err="1"/>
              <a:t>trình</a:t>
            </a:r>
            <a:r>
              <a:rPr lang="en-US" dirty="0"/>
              <a:t> </a:t>
            </a:r>
            <a:r>
              <a:rPr lang="en-US" dirty="0" err="1"/>
              <a:t>nguồn</a:t>
            </a:r>
            <a:r>
              <a:rPr lang="en-US" dirty="0"/>
              <a:t> </a:t>
            </a:r>
            <a:r>
              <a:rPr lang="en-US" dirty="0" err="1"/>
              <a:t>và</a:t>
            </a:r>
            <a:r>
              <a:rPr lang="en-US" dirty="0"/>
              <a:t> </a:t>
            </a:r>
            <a:r>
              <a:rPr lang="en-US" dirty="0" err="1"/>
              <a:t>nhóm</a:t>
            </a:r>
            <a:r>
              <a:rPr lang="en-US" dirty="0"/>
              <a:t> </a:t>
            </a:r>
            <a:r>
              <a:rPr lang="en-US" dirty="0" err="1"/>
              <a:t>các</a:t>
            </a:r>
            <a:r>
              <a:rPr lang="en-US" dirty="0"/>
              <a:t> token</a:t>
            </a:r>
          </a:p>
          <a:p>
            <a:pPr marL="171450" lvl="0" indent="-171450" algn="l" rtl="0">
              <a:spcBef>
                <a:spcPts val="0"/>
              </a:spcBef>
              <a:spcAft>
                <a:spcPts val="0"/>
              </a:spcAft>
              <a:buFontTx/>
              <a:buChar char="-"/>
            </a:pPr>
            <a:r>
              <a:rPr lang="en-US" dirty="0"/>
              <a:t>Tính </a:t>
            </a:r>
            <a:r>
              <a:rPr lang="en-US" dirty="0" err="1"/>
              <a:t>đa</a:t>
            </a:r>
            <a:r>
              <a:rPr lang="en-US" dirty="0"/>
              <a:t> </a:t>
            </a:r>
            <a:r>
              <a:rPr lang="en-US" dirty="0" err="1"/>
              <a:t>tương</a:t>
            </a:r>
            <a:r>
              <a:rPr lang="en-US" dirty="0"/>
              <a:t> </a:t>
            </a:r>
            <a:r>
              <a:rPr lang="en-US" dirty="0" err="1"/>
              <a:t>thích</a:t>
            </a:r>
            <a:r>
              <a:rPr lang="en-US" dirty="0"/>
              <a:t> </a:t>
            </a:r>
            <a:r>
              <a:rPr lang="en-US" dirty="0" err="1"/>
              <a:t>nghĩa</a:t>
            </a:r>
            <a:r>
              <a:rPr lang="en-US" dirty="0"/>
              <a:t> </a:t>
            </a:r>
            <a:r>
              <a:rPr lang="en-US" dirty="0" err="1"/>
              <a:t>là</a:t>
            </a:r>
            <a:r>
              <a:rPr lang="en-US" dirty="0"/>
              <a:t> </a:t>
            </a:r>
            <a:r>
              <a:rPr lang="en-US" dirty="0" err="1"/>
              <a:t>mang</a:t>
            </a:r>
            <a:r>
              <a:rPr lang="en-US" dirty="0"/>
              <a:t> </a:t>
            </a:r>
            <a:r>
              <a:rPr lang="en-US" dirty="0" err="1"/>
              <a:t>đi</a:t>
            </a:r>
            <a:r>
              <a:rPr lang="en-US" dirty="0"/>
              <a:t> </a:t>
            </a:r>
            <a:r>
              <a:rPr lang="en-US" dirty="0" err="1"/>
              <a:t>dễ</a:t>
            </a:r>
            <a:r>
              <a:rPr lang="en-US" dirty="0"/>
              <a:t> </a:t>
            </a:r>
            <a:r>
              <a:rPr lang="en-US" dirty="0" err="1"/>
              <a:t>dàng</a:t>
            </a:r>
            <a:r>
              <a:rPr lang="en-US" dirty="0"/>
              <a:t> </a:t>
            </a:r>
            <a:r>
              <a:rPr lang="en-US" dirty="0" err="1"/>
              <a:t>của</a:t>
            </a:r>
            <a:r>
              <a:rPr lang="en-US" dirty="0"/>
              <a:t> </a:t>
            </a:r>
            <a:r>
              <a:rPr lang="en-US" dirty="0" err="1"/>
              <a:t>trình</a:t>
            </a:r>
            <a:r>
              <a:rPr lang="en-US" dirty="0"/>
              <a:t> </a:t>
            </a:r>
            <a:r>
              <a:rPr lang="en-US" dirty="0" err="1"/>
              <a:t>biên</a:t>
            </a:r>
            <a:r>
              <a:rPr lang="en-US" dirty="0"/>
              <a:t> </a:t>
            </a:r>
            <a:r>
              <a:rPr lang="en-US" dirty="0" err="1"/>
              <a:t>dịch</a:t>
            </a:r>
            <a:r>
              <a:rPr lang="en-US" dirty="0"/>
              <a:t> cx </a:t>
            </a:r>
            <a:r>
              <a:rPr lang="en-US" dirty="0" err="1"/>
              <a:t>đc</a:t>
            </a:r>
            <a:r>
              <a:rPr lang="en-US" dirty="0"/>
              <a:t> </a:t>
            </a:r>
            <a:r>
              <a:rPr lang="en-US" dirty="0" err="1"/>
              <a:t>cải</a:t>
            </a:r>
            <a:r>
              <a:rPr lang="en-US" dirty="0"/>
              <a:t> </a:t>
            </a:r>
            <a:r>
              <a:rPr lang="en-US" dirty="0" err="1"/>
              <a:t>thiện</a:t>
            </a:r>
            <a:r>
              <a:rPr lang="en-US" dirty="0"/>
              <a:t>. </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2"/>
        <p:cNvGrpSpPr/>
        <p:nvPr/>
      </p:nvGrpSpPr>
      <p:grpSpPr>
        <a:xfrm>
          <a:off x="0" y="0"/>
          <a:ext cx="0" cy="0"/>
          <a:chOff x="0" y="0"/>
          <a:chExt cx="0" cy="0"/>
        </a:xfrm>
      </p:grpSpPr>
      <p:sp>
        <p:nvSpPr>
          <p:cNvPr id="2393" name="Google Shape;2393;ga7274a1822_0_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4" name="Google Shape;2394;ga7274a1822_0_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12456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2"/>
        <p:cNvGrpSpPr/>
        <p:nvPr/>
      </p:nvGrpSpPr>
      <p:grpSpPr>
        <a:xfrm>
          <a:off x="0" y="0"/>
          <a:ext cx="0" cy="0"/>
          <a:chOff x="0" y="0"/>
          <a:chExt cx="0" cy="0"/>
        </a:xfrm>
      </p:grpSpPr>
      <p:sp>
        <p:nvSpPr>
          <p:cNvPr id="2393" name="Google Shape;2393;ga7274a1822_0_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4" name="Google Shape;2394;ga7274a1822_0_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88141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7"/>
        <p:cNvGrpSpPr/>
        <p:nvPr/>
      </p:nvGrpSpPr>
      <p:grpSpPr>
        <a:xfrm>
          <a:off x="0" y="0"/>
          <a:ext cx="0" cy="0"/>
          <a:chOff x="0" y="0"/>
          <a:chExt cx="0" cy="0"/>
        </a:xfrm>
      </p:grpSpPr>
      <p:sp>
        <p:nvSpPr>
          <p:cNvPr id="3138" name="Google Shape;3138;ga9b21f1572_0_6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9" name="Google Shape;3139;ga9b21f1572_0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a7274a1822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a7274a1822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Nói cách khác, quá trình phân tích từ vựng là quá trình dịch mà đầu nhập của nó là chuỗi các ký tự, tượng trưng cho chương trình nguồn, đầu ra là các token. Dạng đầu ra này lại là đầu nhập của quá trình phân tích cú pháp về sau.</a:t>
            </a:r>
            <a:endParaRPr dirty="0"/>
          </a:p>
        </p:txBody>
      </p:sp>
    </p:spTree>
    <p:extLst>
      <p:ext uri="{BB962C8B-B14F-4D97-AF65-F5344CB8AC3E}">
        <p14:creationId xmlns:p14="http://schemas.microsoft.com/office/powerpoint/2010/main" val="3236717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a7274a1822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a7274a1822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13611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1"/>
        <p:cNvGrpSpPr/>
        <p:nvPr/>
      </p:nvGrpSpPr>
      <p:grpSpPr>
        <a:xfrm>
          <a:off x="0" y="0"/>
          <a:ext cx="0" cy="0"/>
          <a:chOff x="0" y="0"/>
          <a:chExt cx="0" cy="0"/>
        </a:xfrm>
      </p:grpSpPr>
      <p:sp>
        <p:nvSpPr>
          <p:cNvPr id="2692" name="Google Shape;2692;ga75a9251e8_1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3" name="Google Shape;2693;ga75a9251e8_1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7639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a7274a1822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a7274a1822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2705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8"/>
        <p:cNvGrpSpPr/>
        <p:nvPr/>
      </p:nvGrpSpPr>
      <p:grpSpPr>
        <a:xfrm>
          <a:off x="0" y="0"/>
          <a:ext cx="0" cy="0"/>
          <a:chOff x="0" y="0"/>
          <a:chExt cx="0" cy="0"/>
        </a:xfrm>
      </p:grpSpPr>
      <p:sp>
        <p:nvSpPr>
          <p:cNvPr id="2439" name="Google Shape;2439;ga7274a1822_0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0" name="Google Shape;2440;ga7274a1822_0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Gồm</a:t>
            </a:r>
            <a:r>
              <a:rPr lang="en-US" dirty="0"/>
              <a:t> </a:t>
            </a:r>
            <a:r>
              <a:rPr lang="en-US" dirty="0" err="1"/>
              <a:t>có</a:t>
            </a:r>
            <a:r>
              <a:rPr lang="en-US" dirty="0"/>
              <a:t> 4 </a:t>
            </a:r>
            <a:r>
              <a:rPr lang="en-US" dirty="0" err="1"/>
              <a:t>bước</a:t>
            </a:r>
            <a:r>
              <a:rPr lang="en-US" dirty="0"/>
              <a:t> </a:t>
            </a:r>
            <a:r>
              <a:rPr lang="en-US" dirty="0" err="1"/>
              <a:t>như</a:t>
            </a:r>
            <a:r>
              <a:rPr lang="en-US" dirty="0"/>
              <a:t> </a:t>
            </a:r>
            <a:r>
              <a:rPr lang="en-US" dirty="0" err="1"/>
              <a:t>sau</a:t>
            </a:r>
            <a:r>
              <a:rPr lang="en-US" dirty="0"/>
              <a:t>: </a:t>
            </a:r>
            <a:endParaRPr dirty="0"/>
          </a:p>
        </p:txBody>
      </p:sp>
    </p:spTree>
    <p:extLst>
      <p:ext uri="{BB962C8B-B14F-4D97-AF65-F5344CB8AC3E}">
        <p14:creationId xmlns:p14="http://schemas.microsoft.com/office/powerpoint/2010/main" val="6998886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freepik.com/" TargetMode="External"/><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hyperlink" Target="https://www.flaticon.com/" TargetMode="External"/><Relationship Id="rId5" Type="http://schemas.openxmlformats.org/officeDocument/2006/relationships/hyperlink" Target="https://slidesgo.com/" TargetMode="External"/><Relationship Id="rId4" Type="http://schemas.openxmlformats.org/officeDocument/2006/relationships/image" Target="../media/image20.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7.png"/><Relationship Id="rId4"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26500" y="1130675"/>
            <a:ext cx="62910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220225"/>
            <a:ext cx="77040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mt="66000"/>
          </a:blip>
          <a:stretch>
            <a:fillRect/>
          </a:stretch>
        </p:blipFill>
        <p:spPr>
          <a:xfrm rot="1326165" flipH="1">
            <a:off x="-1328945" y="-932567"/>
            <a:ext cx="3297389" cy="2276634"/>
          </a:xfrm>
          <a:prstGeom prst="rect">
            <a:avLst/>
          </a:prstGeom>
          <a:noFill/>
          <a:ln>
            <a:noFill/>
          </a:ln>
        </p:spPr>
      </p:pic>
      <p:pic>
        <p:nvPicPr>
          <p:cNvPr id="12" name="Google Shape;12;p2"/>
          <p:cNvPicPr preferRelativeResize="0"/>
          <p:nvPr/>
        </p:nvPicPr>
        <p:blipFill>
          <a:blip r:embed="rId3">
            <a:alphaModFix amt="64000"/>
          </a:blip>
          <a:stretch>
            <a:fillRect/>
          </a:stretch>
        </p:blipFill>
        <p:spPr>
          <a:xfrm rot="2440329">
            <a:off x="6865875" y="-711275"/>
            <a:ext cx="3592175" cy="3021601"/>
          </a:xfrm>
          <a:prstGeom prst="rect">
            <a:avLst/>
          </a:prstGeom>
          <a:noFill/>
          <a:ln>
            <a:noFill/>
          </a:ln>
        </p:spPr>
      </p:pic>
      <p:pic>
        <p:nvPicPr>
          <p:cNvPr id="13" name="Google Shape;13;p2"/>
          <p:cNvPicPr preferRelativeResize="0"/>
          <p:nvPr/>
        </p:nvPicPr>
        <p:blipFill>
          <a:blip r:embed="rId4">
            <a:alphaModFix amt="67000"/>
          </a:blip>
          <a:stretch>
            <a:fillRect/>
          </a:stretch>
        </p:blipFill>
        <p:spPr>
          <a:xfrm rot="5400000" flipH="1">
            <a:off x="-1871711" y="-356575"/>
            <a:ext cx="2894875" cy="2593326"/>
          </a:xfrm>
          <a:prstGeom prst="rect">
            <a:avLst/>
          </a:prstGeom>
          <a:noFill/>
          <a:ln>
            <a:noFill/>
          </a:ln>
        </p:spPr>
      </p:pic>
      <p:pic>
        <p:nvPicPr>
          <p:cNvPr id="14" name="Google Shape;14;p2"/>
          <p:cNvPicPr preferRelativeResize="0"/>
          <p:nvPr/>
        </p:nvPicPr>
        <p:blipFill>
          <a:blip r:embed="rId2">
            <a:alphaModFix amt="66000"/>
          </a:blip>
          <a:stretch>
            <a:fillRect/>
          </a:stretch>
        </p:blipFill>
        <p:spPr>
          <a:xfrm rot="1326165" flipH="1">
            <a:off x="-889245" y="3430558"/>
            <a:ext cx="3297389" cy="2276634"/>
          </a:xfrm>
          <a:prstGeom prst="rect">
            <a:avLst/>
          </a:prstGeom>
          <a:noFill/>
          <a:ln>
            <a:noFill/>
          </a:ln>
        </p:spPr>
      </p:pic>
      <p:pic>
        <p:nvPicPr>
          <p:cNvPr id="15" name="Google Shape;15;p2"/>
          <p:cNvPicPr preferRelativeResize="0"/>
          <p:nvPr/>
        </p:nvPicPr>
        <p:blipFill>
          <a:blip r:embed="rId5">
            <a:alphaModFix amt="82000"/>
          </a:blip>
          <a:stretch>
            <a:fillRect/>
          </a:stretch>
        </p:blipFill>
        <p:spPr>
          <a:xfrm rot="10670981">
            <a:off x="6959826" y="3022524"/>
            <a:ext cx="3632875" cy="2999026"/>
          </a:xfrm>
          <a:prstGeom prst="rect">
            <a:avLst/>
          </a:prstGeom>
          <a:noFill/>
          <a:ln>
            <a:noFill/>
          </a:ln>
        </p:spPr>
      </p:pic>
      <p:grpSp>
        <p:nvGrpSpPr>
          <p:cNvPr id="16" name="Google Shape;16;p2"/>
          <p:cNvGrpSpPr/>
          <p:nvPr/>
        </p:nvGrpSpPr>
        <p:grpSpPr>
          <a:xfrm rot="-2700000">
            <a:off x="381980" y="2801012"/>
            <a:ext cx="1344349" cy="2469678"/>
            <a:chOff x="272875" y="1419395"/>
            <a:chExt cx="255950" cy="563168"/>
          </a:xfrm>
        </p:grpSpPr>
        <p:sp>
          <p:nvSpPr>
            <p:cNvPr id="17" name="Google Shape;17;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rot="-2700000">
            <a:off x="7112113" y="-364316"/>
            <a:ext cx="1344349" cy="1995327"/>
            <a:chOff x="272875" y="1527563"/>
            <a:chExt cx="255950" cy="455000"/>
          </a:xfrm>
        </p:grpSpPr>
        <p:sp>
          <p:nvSpPr>
            <p:cNvPr id="53" name="Google Shape;53;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0800000">
            <a:off x="4793599" y="4568874"/>
            <a:ext cx="2265082" cy="2165834"/>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1013"/>
        <p:cNvGrpSpPr/>
        <p:nvPr/>
      </p:nvGrpSpPr>
      <p:grpSpPr>
        <a:xfrm>
          <a:off x="0" y="0"/>
          <a:ext cx="0" cy="0"/>
          <a:chOff x="0" y="0"/>
          <a:chExt cx="0" cy="0"/>
        </a:xfrm>
      </p:grpSpPr>
      <p:pic>
        <p:nvPicPr>
          <p:cNvPr id="1014" name="Google Shape;1014;p19"/>
          <p:cNvPicPr preferRelativeResize="0"/>
          <p:nvPr/>
        </p:nvPicPr>
        <p:blipFill>
          <a:blip r:embed="rId2">
            <a:alphaModFix amt="66000"/>
          </a:blip>
          <a:stretch>
            <a:fillRect/>
          </a:stretch>
        </p:blipFill>
        <p:spPr>
          <a:xfrm rot="-2343514" flipH="1">
            <a:off x="-1156226" y="-1467160"/>
            <a:ext cx="3297389" cy="2276638"/>
          </a:xfrm>
          <a:prstGeom prst="rect">
            <a:avLst/>
          </a:prstGeom>
          <a:noFill/>
          <a:ln>
            <a:noFill/>
          </a:ln>
        </p:spPr>
      </p:pic>
      <p:pic>
        <p:nvPicPr>
          <p:cNvPr id="1015" name="Google Shape;1015;p19"/>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grpSp>
        <p:nvGrpSpPr>
          <p:cNvPr id="1016" name="Google Shape;1016;p19"/>
          <p:cNvGrpSpPr/>
          <p:nvPr/>
        </p:nvGrpSpPr>
        <p:grpSpPr>
          <a:xfrm rot="-8099954">
            <a:off x="25750" y="-768875"/>
            <a:ext cx="1344367" cy="1995327"/>
            <a:chOff x="272875" y="1527563"/>
            <a:chExt cx="255950" cy="455000"/>
          </a:xfrm>
        </p:grpSpPr>
        <p:sp>
          <p:nvSpPr>
            <p:cNvPr id="1017" name="Google Shape;1017;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9"/>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9"/>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9"/>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9"/>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9"/>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9"/>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52" name="Google Shape;1052;p19"/>
          <p:cNvPicPr preferRelativeResize="0"/>
          <p:nvPr/>
        </p:nvPicPr>
        <p:blipFill>
          <a:blip r:embed="rId3">
            <a:alphaModFix amt="74000"/>
          </a:blip>
          <a:stretch>
            <a:fillRect/>
          </a:stretch>
        </p:blipFill>
        <p:spPr>
          <a:xfrm rot="-6814727" flipH="1">
            <a:off x="7454267" y="-1182806"/>
            <a:ext cx="2894871" cy="2593322"/>
          </a:xfrm>
          <a:prstGeom prst="rect">
            <a:avLst/>
          </a:prstGeom>
          <a:noFill/>
          <a:ln>
            <a:noFill/>
          </a:ln>
        </p:spPr>
      </p:pic>
      <p:pic>
        <p:nvPicPr>
          <p:cNvPr id="1053" name="Google Shape;1053;p19"/>
          <p:cNvPicPr preferRelativeResize="0"/>
          <p:nvPr/>
        </p:nvPicPr>
        <p:blipFill>
          <a:blip r:embed="rId4">
            <a:alphaModFix amt="76000"/>
          </a:blip>
          <a:stretch>
            <a:fillRect/>
          </a:stretch>
        </p:blipFill>
        <p:spPr>
          <a:xfrm rot="-1136126">
            <a:off x="4365128" y="4231553"/>
            <a:ext cx="7605805" cy="2832382"/>
          </a:xfrm>
          <a:prstGeom prst="rect">
            <a:avLst/>
          </a:prstGeom>
          <a:noFill/>
          <a:ln>
            <a:noFill/>
          </a:ln>
        </p:spPr>
      </p:pic>
      <p:grpSp>
        <p:nvGrpSpPr>
          <p:cNvPr id="1054" name="Google Shape;1054;p19"/>
          <p:cNvGrpSpPr/>
          <p:nvPr/>
        </p:nvGrpSpPr>
        <p:grpSpPr>
          <a:xfrm rot="3618644">
            <a:off x="7686877" y="3841497"/>
            <a:ext cx="1344356" cy="2469645"/>
            <a:chOff x="272875" y="1419395"/>
            <a:chExt cx="255950" cy="563168"/>
          </a:xfrm>
        </p:grpSpPr>
        <p:sp>
          <p:nvSpPr>
            <p:cNvPr id="1055" name="Google Shape;1055;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9"/>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9"/>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9"/>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9"/>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19"/>
          <p:cNvSpPr txBox="1">
            <a:spLocks noGrp="1"/>
          </p:cNvSpPr>
          <p:nvPr>
            <p:ph type="title"/>
          </p:nvPr>
        </p:nvSpPr>
        <p:spPr>
          <a:xfrm>
            <a:off x="7200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1" name="Google Shape;1091;p19"/>
          <p:cNvSpPr txBox="1">
            <a:spLocks noGrp="1"/>
          </p:cNvSpPr>
          <p:nvPr>
            <p:ph type="subTitle" idx="1"/>
          </p:nvPr>
        </p:nvSpPr>
        <p:spPr>
          <a:xfrm>
            <a:off x="7200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2" name="Google Shape;1092;p19"/>
          <p:cNvSpPr txBox="1">
            <a:spLocks noGrp="1"/>
          </p:cNvSpPr>
          <p:nvPr>
            <p:ph type="title" idx="2"/>
          </p:nvPr>
        </p:nvSpPr>
        <p:spPr>
          <a:xfrm>
            <a:off x="34038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3" name="Google Shape;1093;p19"/>
          <p:cNvSpPr txBox="1">
            <a:spLocks noGrp="1"/>
          </p:cNvSpPr>
          <p:nvPr>
            <p:ph type="subTitle" idx="3"/>
          </p:nvPr>
        </p:nvSpPr>
        <p:spPr>
          <a:xfrm>
            <a:off x="34038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4" name="Google Shape;1094;p19"/>
          <p:cNvSpPr txBox="1">
            <a:spLocks noGrp="1"/>
          </p:cNvSpPr>
          <p:nvPr>
            <p:ph type="title" idx="4"/>
          </p:nvPr>
        </p:nvSpPr>
        <p:spPr>
          <a:xfrm>
            <a:off x="6100400" y="2586209"/>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5" name="Google Shape;1095;p19"/>
          <p:cNvSpPr txBox="1">
            <a:spLocks noGrp="1"/>
          </p:cNvSpPr>
          <p:nvPr>
            <p:ph type="subTitle" idx="5"/>
          </p:nvPr>
        </p:nvSpPr>
        <p:spPr>
          <a:xfrm>
            <a:off x="61004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6" name="Google Shape;1096;p19"/>
          <p:cNvSpPr txBox="1">
            <a:spLocks noGrp="1"/>
          </p:cNvSpPr>
          <p:nvPr>
            <p:ph type="ctrTitle" idx="6"/>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1">
  <p:cSld name="BLANK_1_1_1_1_2">
    <p:spTree>
      <p:nvGrpSpPr>
        <p:cNvPr id="1" name="Shape 1183"/>
        <p:cNvGrpSpPr/>
        <p:nvPr/>
      </p:nvGrpSpPr>
      <p:grpSpPr>
        <a:xfrm>
          <a:off x="0" y="0"/>
          <a:ext cx="0" cy="0"/>
          <a:chOff x="0" y="0"/>
          <a:chExt cx="0" cy="0"/>
        </a:xfrm>
      </p:grpSpPr>
      <p:sp>
        <p:nvSpPr>
          <p:cNvPr id="1184" name="Google Shape;1184;p21"/>
          <p:cNvSpPr txBox="1">
            <a:spLocks noGrp="1"/>
          </p:cNvSpPr>
          <p:nvPr>
            <p:ph type="title"/>
          </p:nvPr>
        </p:nvSpPr>
        <p:spPr>
          <a:xfrm>
            <a:off x="1698617" y="1400049"/>
            <a:ext cx="2867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85" name="Google Shape;1185;p21"/>
          <p:cNvSpPr txBox="1">
            <a:spLocks noGrp="1"/>
          </p:cNvSpPr>
          <p:nvPr>
            <p:ph type="subTitle" idx="1"/>
          </p:nvPr>
        </p:nvSpPr>
        <p:spPr>
          <a:xfrm>
            <a:off x="1698617" y="2015470"/>
            <a:ext cx="2867100" cy="91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86" name="Google Shape;1186;p21"/>
          <p:cNvSpPr txBox="1">
            <a:spLocks noGrp="1"/>
          </p:cNvSpPr>
          <p:nvPr>
            <p:ph type="title" idx="2"/>
          </p:nvPr>
        </p:nvSpPr>
        <p:spPr>
          <a:xfrm flipH="1">
            <a:off x="4593236" y="1400049"/>
            <a:ext cx="28671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87" name="Google Shape;1187;p21"/>
          <p:cNvSpPr txBox="1">
            <a:spLocks noGrp="1"/>
          </p:cNvSpPr>
          <p:nvPr>
            <p:ph type="subTitle" idx="3"/>
          </p:nvPr>
        </p:nvSpPr>
        <p:spPr>
          <a:xfrm>
            <a:off x="4593236" y="2015470"/>
            <a:ext cx="2867100" cy="91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88" name="Google Shape;1188;p21"/>
          <p:cNvSpPr txBox="1">
            <a:spLocks noGrp="1"/>
          </p:cNvSpPr>
          <p:nvPr>
            <p:ph type="title" idx="4"/>
          </p:nvPr>
        </p:nvSpPr>
        <p:spPr>
          <a:xfrm>
            <a:off x="1698617" y="3004407"/>
            <a:ext cx="2867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89" name="Google Shape;1189;p21"/>
          <p:cNvSpPr txBox="1">
            <a:spLocks noGrp="1"/>
          </p:cNvSpPr>
          <p:nvPr>
            <p:ph type="subTitle" idx="5"/>
          </p:nvPr>
        </p:nvSpPr>
        <p:spPr>
          <a:xfrm>
            <a:off x="1698617" y="3619626"/>
            <a:ext cx="2867100" cy="91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90" name="Google Shape;1190;p21"/>
          <p:cNvSpPr txBox="1">
            <a:spLocks noGrp="1"/>
          </p:cNvSpPr>
          <p:nvPr>
            <p:ph type="title" idx="6"/>
          </p:nvPr>
        </p:nvSpPr>
        <p:spPr>
          <a:xfrm flipH="1">
            <a:off x="4593236" y="3004407"/>
            <a:ext cx="28671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91" name="Google Shape;1191;p21"/>
          <p:cNvSpPr txBox="1">
            <a:spLocks noGrp="1"/>
          </p:cNvSpPr>
          <p:nvPr>
            <p:ph type="subTitle" idx="7"/>
          </p:nvPr>
        </p:nvSpPr>
        <p:spPr>
          <a:xfrm>
            <a:off x="4593236" y="3619626"/>
            <a:ext cx="2867100" cy="91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192" name="Google Shape;1192;p21"/>
          <p:cNvPicPr preferRelativeResize="0"/>
          <p:nvPr/>
        </p:nvPicPr>
        <p:blipFill>
          <a:blip r:embed="rId2">
            <a:alphaModFix amt="47000"/>
          </a:blip>
          <a:stretch>
            <a:fillRect/>
          </a:stretch>
        </p:blipFill>
        <p:spPr>
          <a:xfrm rot="1331770">
            <a:off x="-1977764" y="3821949"/>
            <a:ext cx="2989902" cy="2468226"/>
          </a:xfrm>
          <a:prstGeom prst="rect">
            <a:avLst/>
          </a:prstGeom>
          <a:noFill/>
          <a:ln>
            <a:noFill/>
          </a:ln>
        </p:spPr>
      </p:pic>
      <p:grpSp>
        <p:nvGrpSpPr>
          <p:cNvPr id="1193" name="Google Shape;1193;p21"/>
          <p:cNvGrpSpPr/>
          <p:nvPr/>
        </p:nvGrpSpPr>
        <p:grpSpPr>
          <a:xfrm rot="-987768">
            <a:off x="-733895" y="3875634"/>
            <a:ext cx="1344359" cy="1995308"/>
            <a:chOff x="272875" y="1527563"/>
            <a:chExt cx="255950" cy="455000"/>
          </a:xfrm>
        </p:grpSpPr>
        <p:sp>
          <p:nvSpPr>
            <p:cNvPr id="1194" name="Google Shape;1194;p2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9" name="Google Shape;1229;p21"/>
          <p:cNvPicPr preferRelativeResize="0"/>
          <p:nvPr/>
        </p:nvPicPr>
        <p:blipFill>
          <a:blip r:embed="rId3">
            <a:alphaModFix amt="74000"/>
          </a:blip>
          <a:stretch>
            <a:fillRect/>
          </a:stretch>
        </p:blipFill>
        <p:spPr>
          <a:xfrm flipH="1">
            <a:off x="7809444" y="4139664"/>
            <a:ext cx="2894870" cy="2593321"/>
          </a:xfrm>
          <a:prstGeom prst="rect">
            <a:avLst/>
          </a:prstGeom>
          <a:noFill/>
          <a:ln>
            <a:noFill/>
          </a:ln>
        </p:spPr>
      </p:pic>
      <p:pic>
        <p:nvPicPr>
          <p:cNvPr id="1230" name="Google Shape;1230;p21"/>
          <p:cNvPicPr preferRelativeResize="0"/>
          <p:nvPr/>
        </p:nvPicPr>
        <p:blipFill>
          <a:blip r:embed="rId4">
            <a:alphaModFix amt="62000"/>
          </a:blip>
          <a:stretch>
            <a:fillRect/>
          </a:stretch>
        </p:blipFill>
        <p:spPr>
          <a:xfrm rot="9368145" flipH="1">
            <a:off x="-1509155" y="-1246007"/>
            <a:ext cx="2894870" cy="2593321"/>
          </a:xfrm>
          <a:prstGeom prst="rect">
            <a:avLst/>
          </a:prstGeom>
          <a:noFill/>
          <a:ln>
            <a:noFill/>
          </a:ln>
        </p:spPr>
      </p:pic>
      <p:grpSp>
        <p:nvGrpSpPr>
          <p:cNvPr id="1231" name="Google Shape;1231;p21"/>
          <p:cNvGrpSpPr/>
          <p:nvPr/>
        </p:nvGrpSpPr>
        <p:grpSpPr>
          <a:xfrm rot="5400065">
            <a:off x="8667137" y="-1129839"/>
            <a:ext cx="1344377" cy="1995312"/>
            <a:chOff x="272875" y="1527563"/>
            <a:chExt cx="255950" cy="455000"/>
          </a:xfrm>
        </p:grpSpPr>
        <p:sp>
          <p:nvSpPr>
            <p:cNvPr id="1232" name="Google Shape;1232;p2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67" name="Google Shape;1267;p21"/>
          <p:cNvPicPr preferRelativeResize="0"/>
          <p:nvPr/>
        </p:nvPicPr>
        <p:blipFill>
          <a:blip r:embed="rId2">
            <a:alphaModFix amt="47000"/>
          </a:blip>
          <a:stretch>
            <a:fillRect/>
          </a:stretch>
        </p:blipFill>
        <p:spPr>
          <a:xfrm rot="-10643014">
            <a:off x="7943421" y="-1509312"/>
            <a:ext cx="2989903" cy="2468227"/>
          </a:xfrm>
          <a:prstGeom prst="rect">
            <a:avLst/>
          </a:prstGeom>
          <a:noFill/>
          <a:ln>
            <a:noFill/>
          </a:ln>
        </p:spPr>
      </p:pic>
      <p:sp>
        <p:nvSpPr>
          <p:cNvPr id="1268" name="Google Shape;1268;p21"/>
          <p:cNvSpPr txBox="1">
            <a:spLocks noGrp="1"/>
          </p:cNvSpPr>
          <p:nvPr>
            <p:ph type="ctrTitle" idx="8"/>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269" name="Google Shape;1269;p21"/>
          <p:cNvSpPr/>
          <p:nvPr/>
        </p:nvSpPr>
        <p:spPr>
          <a:xfrm rot="-7373435">
            <a:off x="-1518218" y="3027895"/>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5">
  <p:cSld name="BLANK_1_1_1_1_1">
    <p:spTree>
      <p:nvGrpSpPr>
        <p:cNvPr id="1" name="Shape 1360"/>
        <p:cNvGrpSpPr/>
        <p:nvPr/>
      </p:nvGrpSpPr>
      <p:grpSpPr>
        <a:xfrm>
          <a:off x="0" y="0"/>
          <a:ext cx="0" cy="0"/>
          <a:chOff x="0" y="0"/>
          <a:chExt cx="0" cy="0"/>
        </a:xfrm>
      </p:grpSpPr>
      <p:pic>
        <p:nvPicPr>
          <p:cNvPr id="1361" name="Google Shape;1361;p23"/>
          <p:cNvPicPr preferRelativeResize="0"/>
          <p:nvPr/>
        </p:nvPicPr>
        <p:blipFill>
          <a:blip r:embed="rId2">
            <a:alphaModFix amt="66000"/>
          </a:blip>
          <a:stretch>
            <a:fillRect/>
          </a:stretch>
        </p:blipFill>
        <p:spPr>
          <a:xfrm rot="-2343514" flipH="1">
            <a:off x="-1641553" y="-1719908"/>
            <a:ext cx="3297389" cy="2276638"/>
          </a:xfrm>
          <a:prstGeom prst="rect">
            <a:avLst/>
          </a:prstGeom>
          <a:noFill/>
          <a:ln>
            <a:noFill/>
          </a:ln>
        </p:spPr>
      </p:pic>
      <p:grpSp>
        <p:nvGrpSpPr>
          <p:cNvPr id="1362" name="Google Shape;1362;p23"/>
          <p:cNvGrpSpPr/>
          <p:nvPr/>
        </p:nvGrpSpPr>
        <p:grpSpPr>
          <a:xfrm rot="-8099954">
            <a:off x="-459577" y="-1021623"/>
            <a:ext cx="1344367" cy="1995327"/>
            <a:chOff x="272875" y="1527563"/>
            <a:chExt cx="255950" cy="455000"/>
          </a:xfrm>
        </p:grpSpPr>
        <p:sp>
          <p:nvSpPr>
            <p:cNvPr id="1363" name="Google Shape;1363;p2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98" name="Google Shape;1398;p23"/>
          <p:cNvPicPr preferRelativeResize="0"/>
          <p:nvPr/>
        </p:nvPicPr>
        <p:blipFill>
          <a:blip r:embed="rId3">
            <a:alphaModFix amt="74000"/>
          </a:blip>
          <a:stretch>
            <a:fillRect/>
          </a:stretch>
        </p:blipFill>
        <p:spPr>
          <a:xfrm rot="4990199" flipH="1">
            <a:off x="-1127360" y="4108621"/>
            <a:ext cx="2894870" cy="2593321"/>
          </a:xfrm>
          <a:prstGeom prst="rect">
            <a:avLst/>
          </a:prstGeom>
          <a:noFill/>
          <a:ln>
            <a:noFill/>
          </a:ln>
        </p:spPr>
      </p:pic>
      <p:pic>
        <p:nvPicPr>
          <p:cNvPr id="1399" name="Google Shape;1399;p23"/>
          <p:cNvPicPr preferRelativeResize="0"/>
          <p:nvPr/>
        </p:nvPicPr>
        <p:blipFill>
          <a:blip r:embed="rId4">
            <a:alphaModFix amt="74000"/>
          </a:blip>
          <a:stretch>
            <a:fillRect/>
          </a:stretch>
        </p:blipFill>
        <p:spPr>
          <a:xfrm rot="4990199" flipH="1">
            <a:off x="7307615" y="-922016"/>
            <a:ext cx="2894870" cy="2593321"/>
          </a:xfrm>
          <a:prstGeom prst="rect">
            <a:avLst/>
          </a:prstGeom>
          <a:noFill/>
          <a:ln>
            <a:noFill/>
          </a:ln>
        </p:spPr>
      </p:pic>
      <p:sp>
        <p:nvSpPr>
          <p:cNvPr id="1400" name="Google Shape;1400;p23"/>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401" name="Google Shape;1401;p23"/>
          <p:cNvSpPr/>
          <p:nvPr/>
        </p:nvSpPr>
        <p:spPr>
          <a:xfrm rot="231922" flipH="1">
            <a:off x="7473457" y="-6437207"/>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02" name="Google Shape;1402;p23"/>
          <p:cNvPicPr preferRelativeResize="0"/>
          <p:nvPr/>
        </p:nvPicPr>
        <p:blipFill>
          <a:blip r:embed="rId2">
            <a:alphaModFix amt="66000"/>
          </a:blip>
          <a:stretch>
            <a:fillRect/>
          </a:stretch>
        </p:blipFill>
        <p:spPr>
          <a:xfrm rot="-2343514" flipH="1">
            <a:off x="7272347" y="3430567"/>
            <a:ext cx="3297389" cy="2276638"/>
          </a:xfrm>
          <a:prstGeom prst="rect">
            <a:avLst/>
          </a:prstGeom>
          <a:noFill/>
          <a:ln>
            <a:noFill/>
          </a:ln>
        </p:spPr>
      </p:pic>
      <p:grpSp>
        <p:nvGrpSpPr>
          <p:cNvPr id="1403" name="Google Shape;1403;p23"/>
          <p:cNvGrpSpPr/>
          <p:nvPr/>
        </p:nvGrpSpPr>
        <p:grpSpPr>
          <a:xfrm rot="-8099954">
            <a:off x="8454323" y="4128852"/>
            <a:ext cx="1344367" cy="1995327"/>
            <a:chOff x="272875" y="1527563"/>
            <a:chExt cx="255950" cy="455000"/>
          </a:xfrm>
        </p:grpSpPr>
        <p:sp>
          <p:nvSpPr>
            <p:cNvPr id="1404" name="Google Shape;1404;p2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1">
  <p:cSld name="CUSTOM_1">
    <p:spTree>
      <p:nvGrpSpPr>
        <p:cNvPr id="1" name="Shape 1493"/>
        <p:cNvGrpSpPr/>
        <p:nvPr/>
      </p:nvGrpSpPr>
      <p:grpSpPr>
        <a:xfrm>
          <a:off x="0" y="0"/>
          <a:ext cx="0" cy="0"/>
          <a:chOff x="0" y="0"/>
          <a:chExt cx="0" cy="0"/>
        </a:xfrm>
      </p:grpSpPr>
      <p:sp>
        <p:nvSpPr>
          <p:cNvPr id="1494" name="Google Shape;1494;p25"/>
          <p:cNvSpPr txBox="1">
            <a:spLocks noGrp="1"/>
          </p:cNvSpPr>
          <p:nvPr>
            <p:ph type="subTitle" idx="1"/>
          </p:nvPr>
        </p:nvSpPr>
        <p:spPr>
          <a:xfrm>
            <a:off x="671450" y="2555700"/>
            <a:ext cx="3566700" cy="116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495" name="Google Shape;1495;p25"/>
          <p:cNvSpPr txBox="1">
            <a:spLocks noGrp="1"/>
          </p:cNvSpPr>
          <p:nvPr>
            <p:ph type="ctrTitle"/>
          </p:nvPr>
        </p:nvSpPr>
        <p:spPr>
          <a:xfrm>
            <a:off x="671450" y="1875052"/>
            <a:ext cx="2604300" cy="573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pic>
        <p:nvPicPr>
          <p:cNvPr id="1496" name="Google Shape;1496;p25"/>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1497" name="Google Shape;1497;p25"/>
          <p:cNvPicPr preferRelativeResize="0"/>
          <p:nvPr/>
        </p:nvPicPr>
        <p:blipFill>
          <a:blip r:embed="rId3">
            <a:alphaModFix amt="66000"/>
          </a:blip>
          <a:stretch>
            <a:fillRect/>
          </a:stretch>
        </p:blipFill>
        <p:spPr>
          <a:xfrm rot="1326165" flipH="1">
            <a:off x="-191445" y="4128883"/>
            <a:ext cx="3297389" cy="2276634"/>
          </a:xfrm>
          <a:prstGeom prst="rect">
            <a:avLst/>
          </a:prstGeom>
          <a:noFill/>
          <a:ln>
            <a:noFill/>
          </a:ln>
        </p:spPr>
      </p:pic>
      <p:grpSp>
        <p:nvGrpSpPr>
          <p:cNvPr id="1498" name="Google Shape;1498;p25"/>
          <p:cNvGrpSpPr/>
          <p:nvPr/>
        </p:nvGrpSpPr>
        <p:grpSpPr>
          <a:xfrm rot="-2700000">
            <a:off x="8026513" y="-183341"/>
            <a:ext cx="1344349" cy="1995327"/>
            <a:chOff x="272875" y="1527563"/>
            <a:chExt cx="255950" cy="455000"/>
          </a:xfrm>
        </p:grpSpPr>
        <p:sp>
          <p:nvSpPr>
            <p:cNvPr id="1499" name="Google Shape;1499;p2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4" name="Google Shape;1534;p25"/>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5" name="Google Shape;1535;p25"/>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1536" name="Google Shape;1536;p25"/>
          <p:cNvPicPr preferRelativeResize="0"/>
          <p:nvPr/>
        </p:nvPicPr>
        <p:blipFill>
          <a:blip r:embed="rId5">
            <a:alphaModFix amt="74000"/>
          </a:blip>
          <a:stretch>
            <a:fillRect/>
          </a:stretch>
        </p:blipFill>
        <p:spPr>
          <a:xfrm rot="-9631575" flipH="1">
            <a:off x="-1503235" y="-1230424"/>
            <a:ext cx="2894874" cy="259332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1537"/>
        <p:cNvGrpSpPr/>
        <p:nvPr/>
      </p:nvGrpSpPr>
      <p:grpSpPr>
        <a:xfrm>
          <a:off x="0" y="0"/>
          <a:ext cx="0" cy="0"/>
          <a:chOff x="0" y="0"/>
          <a:chExt cx="0" cy="0"/>
        </a:xfrm>
      </p:grpSpPr>
      <p:sp>
        <p:nvSpPr>
          <p:cNvPr id="1538" name="Google Shape;1538;p26"/>
          <p:cNvSpPr txBox="1">
            <a:spLocks noGrp="1"/>
          </p:cNvSpPr>
          <p:nvPr>
            <p:ph type="subTitle" idx="1"/>
          </p:nvPr>
        </p:nvSpPr>
        <p:spPr>
          <a:xfrm>
            <a:off x="544025" y="3120381"/>
            <a:ext cx="2286000" cy="47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atin typeface="Overpass Black"/>
                <a:ea typeface="Overpass Black"/>
                <a:cs typeface="Overpass Black"/>
                <a:sym typeface="Overpass Black"/>
              </a:defRPr>
            </a:lvl1pPr>
            <a:lvl2pPr lvl="1" algn="ctr" rtl="0">
              <a:lnSpc>
                <a:spcPct val="100000"/>
              </a:lnSpc>
              <a:spcBef>
                <a:spcPts val="0"/>
              </a:spcBef>
              <a:spcAft>
                <a:spcPts val="0"/>
              </a:spcAft>
              <a:buNone/>
              <a:defRPr sz="1600">
                <a:latin typeface="Overpass Black"/>
                <a:ea typeface="Overpass Black"/>
                <a:cs typeface="Overpass Black"/>
                <a:sym typeface="Overpass Black"/>
              </a:defRPr>
            </a:lvl2pPr>
            <a:lvl3pPr lvl="2" algn="ctr" rtl="0">
              <a:lnSpc>
                <a:spcPct val="100000"/>
              </a:lnSpc>
              <a:spcBef>
                <a:spcPts val="0"/>
              </a:spcBef>
              <a:spcAft>
                <a:spcPts val="0"/>
              </a:spcAft>
              <a:buNone/>
              <a:defRPr sz="1600">
                <a:latin typeface="Overpass Black"/>
                <a:ea typeface="Overpass Black"/>
                <a:cs typeface="Overpass Black"/>
                <a:sym typeface="Overpass Black"/>
              </a:defRPr>
            </a:lvl3pPr>
            <a:lvl4pPr lvl="3" algn="ctr" rtl="0">
              <a:lnSpc>
                <a:spcPct val="100000"/>
              </a:lnSpc>
              <a:spcBef>
                <a:spcPts val="0"/>
              </a:spcBef>
              <a:spcAft>
                <a:spcPts val="0"/>
              </a:spcAft>
              <a:buNone/>
              <a:defRPr sz="1600">
                <a:latin typeface="Overpass Black"/>
                <a:ea typeface="Overpass Black"/>
                <a:cs typeface="Overpass Black"/>
                <a:sym typeface="Overpass Black"/>
              </a:defRPr>
            </a:lvl4pPr>
            <a:lvl5pPr lvl="4" algn="ctr" rtl="0">
              <a:lnSpc>
                <a:spcPct val="100000"/>
              </a:lnSpc>
              <a:spcBef>
                <a:spcPts val="0"/>
              </a:spcBef>
              <a:spcAft>
                <a:spcPts val="0"/>
              </a:spcAft>
              <a:buNone/>
              <a:defRPr sz="1600">
                <a:latin typeface="Overpass Black"/>
                <a:ea typeface="Overpass Black"/>
                <a:cs typeface="Overpass Black"/>
                <a:sym typeface="Overpass Black"/>
              </a:defRPr>
            </a:lvl5pPr>
            <a:lvl6pPr lvl="5" algn="ctr" rtl="0">
              <a:lnSpc>
                <a:spcPct val="100000"/>
              </a:lnSpc>
              <a:spcBef>
                <a:spcPts val="0"/>
              </a:spcBef>
              <a:spcAft>
                <a:spcPts val="0"/>
              </a:spcAft>
              <a:buNone/>
              <a:defRPr sz="1600">
                <a:latin typeface="Overpass Black"/>
                <a:ea typeface="Overpass Black"/>
                <a:cs typeface="Overpass Black"/>
                <a:sym typeface="Overpass Black"/>
              </a:defRPr>
            </a:lvl6pPr>
            <a:lvl7pPr lvl="6" algn="ctr" rtl="0">
              <a:lnSpc>
                <a:spcPct val="100000"/>
              </a:lnSpc>
              <a:spcBef>
                <a:spcPts val="0"/>
              </a:spcBef>
              <a:spcAft>
                <a:spcPts val="0"/>
              </a:spcAft>
              <a:buNone/>
              <a:defRPr sz="1600">
                <a:latin typeface="Overpass Black"/>
                <a:ea typeface="Overpass Black"/>
                <a:cs typeface="Overpass Black"/>
                <a:sym typeface="Overpass Black"/>
              </a:defRPr>
            </a:lvl7pPr>
            <a:lvl8pPr lvl="7" algn="ctr" rtl="0">
              <a:lnSpc>
                <a:spcPct val="100000"/>
              </a:lnSpc>
              <a:spcBef>
                <a:spcPts val="0"/>
              </a:spcBef>
              <a:spcAft>
                <a:spcPts val="0"/>
              </a:spcAft>
              <a:buNone/>
              <a:defRPr sz="1600">
                <a:latin typeface="Overpass Black"/>
                <a:ea typeface="Overpass Black"/>
                <a:cs typeface="Overpass Black"/>
                <a:sym typeface="Overpass Black"/>
              </a:defRPr>
            </a:lvl8pPr>
            <a:lvl9pPr lvl="8" algn="ctr" rtl="0">
              <a:lnSpc>
                <a:spcPct val="100000"/>
              </a:lnSpc>
              <a:spcBef>
                <a:spcPts val="0"/>
              </a:spcBef>
              <a:spcAft>
                <a:spcPts val="0"/>
              </a:spcAft>
              <a:buNone/>
              <a:defRPr sz="1600">
                <a:latin typeface="Overpass Black"/>
                <a:ea typeface="Overpass Black"/>
                <a:cs typeface="Overpass Black"/>
                <a:sym typeface="Overpass Black"/>
              </a:defRPr>
            </a:lvl9pPr>
          </a:lstStyle>
          <a:p>
            <a:endParaRPr/>
          </a:p>
        </p:txBody>
      </p:sp>
      <p:sp>
        <p:nvSpPr>
          <p:cNvPr id="1539" name="Google Shape;1539;p26"/>
          <p:cNvSpPr txBox="1">
            <a:spLocks noGrp="1"/>
          </p:cNvSpPr>
          <p:nvPr>
            <p:ph type="subTitle" idx="2"/>
          </p:nvPr>
        </p:nvSpPr>
        <p:spPr>
          <a:xfrm>
            <a:off x="544025" y="3429595"/>
            <a:ext cx="2286000" cy="84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540" name="Google Shape;1540;p26"/>
          <p:cNvSpPr txBox="1">
            <a:spLocks noGrp="1"/>
          </p:cNvSpPr>
          <p:nvPr>
            <p:ph type="subTitle" idx="3"/>
          </p:nvPr>
        </p:nvSpPr>
        <p:spPr>
          <a:xfrm>
            <a:off x="3147280" y="3120381"/>
            <a:ext cx="2467500" cy="47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atin typeface="Overpass Black"/>
                <a:ea typeface="Overpass Black"/>
                <a:cs typeface="Overpass Black"/>
                <a:sym typeface="Overpass Black"/>
              </a:defRPr>
            </a:lvl1pPr>
            <a:lvl2pPr lvl="1" algn="ctr" rtl="0">
              <a:lnSpc>
                <a:spcPct val="100000"/>
              </a:lnSpc>
              <a:spcBef>
                <a:spcPts val="0"/>
              </a:spcBef>
              <a:spcAft>
                <a:spcPts val="0"/>
              </a:spcAft>
              <a:buNone/>
              <a:defRPr sz="1600">
                <a:latin typeface="Overpass Black"/>
                <a:ea typeface="Overpass Black"/>
                <a:cs typeface="Overpass Black"/>
                <a:sym typeface="Overpass Black"/>
              </a:defRPr>
            </a:lvl2pPr>
            <a:lvl3pPr lvl="2" algn="ctr" rtl="0">
              <a:lnSpc>
                <a:spcPct val="100000"/>
              </a:lnSpc>
              <a:spcBef>
                <a:spcPts val="0"/>
              </a:spcBef>
              <a:spcAft>
                <a:spcPts val="0"/>
              </a:spcAft>
              <a:buNone/>
              <a:defRPr sz="1600">
                <a:latin typeface="Overpass Black"/>
                <a:ea typeface="Overpass Black"/>
                <a:cs typeface="Overpass Black"/>
                <a:sym typeface="Overpass Black"/>
              </a:defRPr>
            </a:lvl3pPr>
            <a:lvl4pPr lvl="3" algn="ctr" rtl="0">
              <a:lnSpc>
                <a:spcPct val="100000"/>
              </a:lnSpc>
              <a:spcBef>
                <a:spcPts val="0"/>
              </a:spcBef>
              <a:spcAft>
                <a:spcPts val="0"/>
              </a:spcAft>
              <a:buNone/>
              <a:defRPr sz="1600">
                <a:latin typeface="Overpass Black"/>
                <a:ea typeface="Overpass Black"/>
                <a:cs typeface="Overpass Black"/>
                <a:sym typeface="Overpass Black"/>
              </a:defRPr>
            </a:lvl4pPr>
            <a:lvl5pPr lvl="4" algn="ctr" rtl="0">
              <a:lnSpc>
                <a:spcPct val="100000"/>
              </a:lnSpc>
              <a:spcBef>
                <a:spcPts val="0"/>
              </a:spcBef>
              <a:spcAft>
                <a:spcPts val="0"/>
              </a:spcAft>
              <a:buNone/>
              <a:defRPr sz="1600">
                <a:latin typeface="Overpass Black"/>
                <a:ea typeface="Overpass Black"/>
                <a:cs typeface="Overpass Black"/>
                <a:sym typeface="Overpass Black"/>
              </a:defRPr>
            </a:lvl5pPr>
            <a:lvl6pPr lvl="5" algn="ctr" rtl="0">
              <a:lnSpc>
                <a:spcPct val="100000"/>
              </a:lnSpc>
              <a:spcBef>
                <a:spcPts val="0"/>
              </a:spcBef>
              <a:spcAft>
                <a:spcPts val="0"/>
              </a:spcAft>
              <a:buNone/>
              <a:defRPr sz="1600">
                <a:latin typeface="Overpass Black"/>
                <a:ea typeface="Overpass Black"/>
                <a:cs typeface="Overpass Black"/>
                <a:sym typeface="Overpass Black"/>
              </a:defRPr>
            </a:lvl6pPr>
            <a:lvl7pPr lvl="6" algn="ctr" rtl="0">
              <a:lnSpc>
                <a:spcPct val="100000"/>
              </a:lnSpc>
              <a:spcBef>
                <a:spcPts val="0"/>
              </a:spcBef>
              <a:spcAft>
                <a:spcPts val="0"/>
              </a:spcAft>
              <a:buNone/>
              <a:defRPr sz="1600">
                <a:latin typeface="Overpass Black"/>
                <a:ea typeface="Overpass Black"/>
                <a:cs typeface="Overpass Black"/>
                <a:sym typeface="Overpass Black"/>
              </a:defRPr>
            </a:lvl7pPr>
            <a:lvl8pPr lvl="7" algn="ctr" rtl="0">
              <a:lnSpc>
                <a:spcPct val="100000"/>
              </a:lnSpc>
              <a:spcBef>
                <a:spcPts val="0"/>
              </a:spcBef>
              <a:spcAft>
                <a:spcPts val="0"/>
              </a:spcAft>
              <a:buNone/>
              <a:defRPr sz="1600">
                <a:latin typeface="Overpass Black"/>
                <a:ea typeface="Overpass Black"/>
                <a:cs typeface="Overpass Black"/>
                <a:sym typeface="Overpass Black"/>
              </a:defRPr>
            </a:lvl8pPr>
            <a:lvl9pPr lvl="8" algn="ctr" rtl="0">
              <a:lnSpc>
                <a:spcPct val="100000"/>
              </a:lnSpc>
              <a:spcBef>
                <a:spcPts val="0"/>
              </a:spcBef>
              <a:spcAft>
                <a:spcPts val="0"/>
              </a:spcAft>
              <a:buNone/>
              <a:defRPr sz="1600">
                <a:latin typeface="Overpass Black"/>
                <a:ea typeface="Overpass Black"/>
                <a:cs typeface="Overpass Black"/>
                <a:sym typeface="Overpass Black"/>
              </a:defRPr>
            </a:lvl9pPr>
          </a:lstStyle>
          <a:p>
            <a:endParaRPr/>
          </a:p>
        </p:txBody>
      </p:sp>
      <p:sp>
        <p:nvSpPr>
          <p:cNvPr id="1541" name="Google Shape;1541;p26"/>
          <p:cNvSpPr txBox="1">
            <a:spLocks noGrp="1"/>
          </p:cNvSpPr>
          <p:nvPr>
            <p:ph type="subTitle" idx="4"/>
          </p:nvPr>
        </p:nvSpPr>
        <p:spPr>
          <a:xfrm>
            <a:off x="3238030" y="3429595"/>
            <a:ext cx="2286000" cy="84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542" name="Google Shape;1542;p26"/>
          <p:cNvSpPr txBox="1">
            <a:spLocks noGrp="1"/>
          </p:cNvSpPr>
          <p:nvPr>
            <p:ph type="subTitle" idx="5"/>
          </p:nvPr>
        </p:nvSpPr>
        <p:spPr>
          <a:xfrm>
            <a:off x="5784651" y="3120381"/>
            <a:ext cx="2467500" cy="47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atin typeface="Overpass Black"/>
                <a:ea typeface="Overpass Black"/>
                <a:cs typeface="Overpass Black"/>
                <a:sym typeface="Overpass Black"/>
              </a:defRPr>
            </a:lvl1pPr>
            <a:lvl2pPr lvl="1" algn="ctr" rtl="0">
              <a:lnSpc>
                <a:spcPct val="100000"/>
              </a:lnSpc>
              <a:spcBef>
                <a:spcPts val="0"/>
              </a:spcBef>
              <a:spcAft>
                <a:spcPts val="0"/>
              </a:spcAft>
              <a:buNone/>
              <a:defRPr sz="1600">
                <a:latin typeface="Overpass Black"/>
                <a:ea typeface="Overpass Black"/>
                <a:cs typeface="Overpass Black"/>
                <a:sym typeface="Overpass Black"/>
              </a:defRPr>
            </a:lvl2pPr>
            <a:lvl3pPr lvl="2" algn="ctr" rtl="0">
              <a:lnSpc>
                <a:spcPct val="100000"/>
              </a:lnSpc>
              <a:spcBef>
                <a:spcPts val="0"/>
              </a:spcBef>
              <a:spcAft>
                <a:spcPts val="0"/>
              </a:spcAft>
              <a:buNone/>
              <a:defRPr sz="1600">
                <a:latin typeface="Overpass Black"/>
                <a:ea typeface="Overpass Black"/>
                <a:cs typeface="Overpass Black"/>
                <a:sym typeface="Overpass Black"/>
              </a:defRPr>
            </a:lvl3pPr>
            <a:lvl4pPr lvl="3" algn="ctr" rtl="0">
              <a:lnSpc>
                <a:spcPct val="100000"/>
              </a:lnSpc>
              <a:spcBef>
                <a:spcPts val="0"/>
              </a:spcBef>
              <a:spcAft>
                <a:spcPts val="0"/>
              </a:spcAft>
              <a:buNone/>
              <a:defRPr sz="1600">
                <a:latin typeface="Overpass Black"/>
                <a:ea typeface="Overpass Black"/>
                <a:cs typeface="Overpass Black"/>
                <a:sym typeface="Overpass Black"/>
              </a:defRPr>
            </a:lvl4pPr>
            <a:lvl5pPr lvl="4" algn="ctr" rtl="0">
              <a:lnSpc>
                <a:spcPct val="100000"/>
              </a:lnSpc>
              <a:spcBef>
                <a:spcPts val="0"/>
              </a:spcBef>
              <a:spcAft>
                <a:spcPts val="0"/>
              </a:spcAft>
              <a:buNone/>
              <a:defRPr sz="1600">
                <a:latin typeface="Overpass Black"/>
                <a:ea typeface="Overpass Black"/>
                <a:cs typeface="Overpass Black"/>
                <a:sym typeface="Overpass Black"/>
              </a:defRPr>
            </a:lvl5pPr>
            <a:lvl6pPr lvl="5" algn="ctr" rtl="0">
              <a:lnSpc>
                <a:spcPct val="100000"/>
              </a:lnSpc>
              <a:spcBef>
                <a:spcPts val="0"/>
              </a:spcBef>
              <a:spcAft>
                <a:spcPts val="0"/>
              </a:spcAft>
              <a:buNone/>
              <a:defRPr sz="1600">
                <a:latin typeface="Overpass Black"/>
                <a:ea typeface="Overpass Black"/>
                <a:cs typeface="Overpass Black"/>
                <a:sym typeface="Overpass Black"/>
              </a:defRPr>
            </a:lvl6pPr>
            <a:lvl7pPr lvl="6" algn="ctr" rtl="0">
              <a:lnSpc>
                <a:spcPct val="100000"/>
              </a:lnSpc>
              <a:spcBef>
                <a:spcPts val="0"/>
              </a:spcBef>
              <a:spcAft>
                <a:spcPts val="0"/>
              </a:spcAft>
              <a:buNone/>
              <a:defRPr sz="1600">
                <a:latin typeface="Overpass Black"/>
                <a:ea typeface="Overpass Black"/>
                <a:cs typeface="Overpass Black"/>
                <a:sym typeface="Overpass Black"/>
              </a:defRPr>
            </a:lvl7pPr>
            <a:lvl8pPr lvl="7" algn="ctr" rtl="0">
              <a:lnSpc>
                <a:spcPct val="100000"/>
              </a:lnSpc>
              <a:spcBef>
                <a:spcPts val="0"/>
              </a:spcBef>
              <a:spcAft>
                <a:spcPts val="0"/>
              </a:spcAft>
              <a:buNone/>
              <a:defRPr sz="1600">
                <a:latin typeface="Overpass Black"/>
                <a:ea typeface="Overpass Black"/>
                <a:cs typeface="Overpass Black"/>
                <a:sym typeface="Overpass Black"/>
              </a:defRPr>
            </a:lvl8pPr>
            <a:lvl9pPr lvl="8" algn="ctr" rtl="0">
              <a:lnSpc>
                <a:spcPct val="100000"/>
              </a:lnSpc>
              <a:spcBef>
                <a:spcPts val="0"/>
              </a:spcBef>
              <a:spcAft>
                <a:spcPts val="0"/>
              </a:spcAft>
              <a:buNone/>
              <a:defRPr sz="1600">
                <a:latin typeface="Overpass Black"/>
                <a:ea typeface="Overpass Black"/>
                <a:cs typeface="Overpass Black"/>
                <a:sym typeface="Overpass Black"/>
              </a:defRPr>
            </a:lvl9pPr>
          </a:lstStyle>
          <a:p>
            <a:endParaRPr/>
          </a:p>
        </p:txBody>
      </p:sp>
      <p:sp>
        <p:nvSpPr>
          <p:cNvPr id="1543" name="Google Shape;1543;p26"/>
          <p:cNvSpPr txBox="1">
            <a:spLocks noGrp="1"/>
          </p:cNvSpPr>
          <p:nvPr>
            <p:ph type="subTitle" idx="6"/>
          </p:nvPr>
        </p:nvSpPr>
        <p:spPr>
          <a:xfrm>
            <a:off x="5875400" y="3429595"/>
            <a:ext cx="2286000" cy="84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544" name="Google Shape;1544;p26"/>
          <p:cNvSpPr txBox="1">
            <a:spLocks noGrp="1"/>
          </p:cNvSpPr>
          <p:nvPr>
            <p:ph type="title" hasCustomPrompt="1"/>
          </p:nvPr>
        </p:nvSpPr>
        <p:spPr>
          <a:xfrm>
            <a:off x="3450130" y="2341726"/>
            <a:ext cx="1861800" cy="54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3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545" name="Google Shape;1545;p26"/>
          <p:cNvSpPr txBox="1">
            <a:spLocks noGrp="1"/>
          </p:cNvSpPr>
          <p:nvPr>
            <p:ph type="title" idx="7" hasCustomPrompt="1"/>
          </p:nvPr>
        </p:nvSpPr>
        <p:spPr>
          <a:xfrm>
            <a:off x="6087501" y="2341726"/>
            <a:ext cx="1861800" cy="54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3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546" name="Google Shape;1546;p26"/>
          <p:cNvSpPr txBox="1">
            <a:spLocks noGrp="1"/>
          </p:cNvSpPr>
          <p:nvPr>
            <p:ph type="title" idx="8" hasCustomPrompt="1"/>
          </p:nvPr>
        </p:nvSpPr>
        <p:spPr>
          <a:xfrm>
            <a:off x="756125" y="2341726"/>
            <a:ext cx="1861800" cy="54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3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pic>
        <p:nvPicPr>
          <p:cNvPr id="1547" name="Google Shape;1547;p26"/>
          <p:cNvPicPr preferRelativeResize="0"/>
          <p:nvPr/>
        </p:nvPicPr>
        <p:blipFill>
          <a:blip r:embed="rId2">
            <a:alphaModFix amt="66000"/>
          </a:blip>
          <a:stretch>
            <a:fillRect/>
          </a:stretch>
        </p:blipFill>
        <p:spPr>
          <a:xfrm rot="-2343514" flipH="1">
            <a:off x="-1641553" y="-1719908"/>
            <a:ext cx="3297389" cy="2276638"/>
          </a:xfrm>
          <a:prstGeom prst="rect">
            <a:avLst/>
          </a:prstGeom>
          <a:noFill/>
          <a:ln>
            <a:noFill/>
          </a:ln>
        </p:spPr>
      </p:pic>
      <p:grpSp>
        <p:nvGrpSpPr>
          <p:cNvPr id="1548" name="Google Shape;1548;p26"/>
          <p:cNvGrpSpPr/>
          <p:nvPr/>
        </p:nvGrpSpPr>
        <p:grpSpPr>
          <a:xfrm rot="-8099954">
            <a:off x="-459577" y="-1021623"/>
            <a:ext cx="1344367" cy="1995327"/>
            <a:chOff x="272875" y="1527563"/>
            <a:chExt cx="255950" cy="455000"/>
          </a:xfrm>
        </p:grpSpPr>
        <p:sp>
          <p:nvSpPr>
            <p:cNvPr id="1549" name="Google Shape;1549;p2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84" name="Google Shape;1584;p26"/>
          <p:cNvPicPr preferRelativeResize="0"/>
          <p:nvPr/>
        </p:nvPicPr>
        <p:blipFill>
          <a:blip r:embed="rId3">
            <a:alphaModFix amt="74000"/>
          </a:blip>
          <a:stretch>
            <a:fillRect/>
          </a:stretch>
        </p:blipFill>
        <p:spPr>
          <a:xfrm rot="4990199" flipH="1">
            <a:off x="-1127360" y="4108621"/>
            <a:ext cx="2894870" cy="2593321"/>
          </a:xfrm>
          <a:prstGeom prst="rect">
            <a:avLst/>
          </a:prstGeom>
          <a:noFill/>
          <a:ln>
            <a:noFill/>
          </a:ln>
        </p:spPr>
      </p:pic>
      <p:pic>
        <p:nvPicPr>
          <p:cNvPr id="1585" name="Google Shape;1585;p26"/>
          <p:cNvPicPr preferRelativeResize="0"/>
          <p:nvPr/>
        </p:nvPicPr>
        <p:blipFill>
          <a:blip r:embed="rId4">
            <a:alphaModFix amt="74000"/>
          </a:blip>
          <a:stretch>
            <a:fillRect/>
          </a:stretch>
        </p:blipFill>
        <p:spPr>
          <a:xfrm rot="4990199" flipH="1">
            <a:off x="7307615" y="-922016"/>
            <a:ext cx="2894870" cy="2593321"/>
          </a:xfrm>
          <a:prstGeom prst="rect">
            <a:avLst/>
          </a:prstGeom>
          <a:noFill/>
          <a:ln>
            <a:noFill/>
          </a:ln>
        </p:spPr>
      </p:pic>
      <p:sp>
        <p:nvSpPr>
          <p:cNvPr id="1586" name="Google Shape;1586;p26"/>
          <p:cNvSpPr txBox="1">
            <a:spLocks noGrp="1"/>
          </p:cNvSpPr>
          <p:nvPr>
            <p:ph type="ctrTitle" idx="9"/>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587" name="Google Shape;1587;p26"/>
          <p:cNvSpPr/>
          <p:nvPr/>
        </p:nvSpPr>
        <p:spPr>
          <a:xfrm rot="-2136675">
            <a:off x="7291512" y="4066884"/>
            <a:ext cx="2264977" cy="2165734"/>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
  <p:cSld name="BLANK_1_1_1_1_1_1_2_1">
    <p:spTree>
      <p:nvGrpSpPr>
        <p:cNvPr id="1" name="Shape 1758"/>
        <p:cNvGrpSpPr/>
        <p:nvPr/>
      </p:nvGrpSpPr>
      <p:grpSpPr>
        <a:xfrm>
          <a:off x="0" y="0"/>
          <a:ext cx="0" cy="0"/>
          <a:chOff x="0" y="0"/>
          <a:chExt cx="0" cy="0"/>
        </a:xfrm>
      </p:grpSpPr>
      <p:pic>
        <p:nvPicPr>
          <p:cNvPr id="1759" name="Google Shape;1759;p30"/>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760" name="Google Shape;1760;p30"/>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761" name="Google Shape;1761;p30"/>
          <p:cNvPicPr preferRelativeResize="0"/>
          <p:nvPr/>
        </p:nvPicPr>
        <p:blipFill>
          <a:blip r:embed="rId3">
            <a:alphaModFix amt="76000"/>
          </a:blip>
          <a:stretch>
            <a:fillRect/>
          </a:stretch>
        </p:blipFill>
        <p:spPr>
          <a:xfrm rot="2453973">
            <a:off x="6716115" y="-248136"/>
            <a:ext cx="4232748" cy="1576274"/>
          </a:xfrm>
          <a:prstGeom prst="rect">
            <a:avLst/>
          </a:prstGeom>
          <a:noFill/>
          <a:ln>
            <a:noFill/>
          </a:ln>
        </p:spPr>
      </p:pic>
      <p:pic>
        <p:nvPicPr>
          <p:cNvPr id="1762" name="Google Shape;1762;p30"/>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763" name="Google Shape;1763;p30"/>
          <p:cNvGrpSpPr/>
          <p:nvPr/>
        </p:nvGrpSpPr>
        <p:grpSpPr>
          <a:xfrm rot="-2700000">
            <a:off x="167955" y="3080962"/>
            <a:ext cx="1344349" cy="2469678"/>
            <a:chOff x="272875" y="1419395"/>
            <a:chExt cx="255950" cy="563168"/>
          </a:xfrm>
        </p:grpSpPr>
        <p:sp>
          <p:nvSpPr>
            <p:cNvPr id="1764" name="Google Shape;1764;p3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0"/>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0"/>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0"/>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0"/>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0"/>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0"/>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9" name="Google Shape;1799;p30"/>
          <p:cNvGrpSpPr/>
          <p:nvPr/>
        </p:nvGrpSpPr>
        <p:grpSpPr>
          <a:xfrm rot="-2700000">
            <a:off x="8026513" y="-183341"/>
            <a:ext cx="1344349" cy="1995327"/>
            <a:chOff x="272875" y="1527563"/>
            <a:chExt cx="255950" cy="455000"/>
          </a:xfrm>
        </p:grpSpPr>
        <p:sp>
          <p:nvSpPr>
            <p:cNvPr id="1800" name="Google Shape;1800;p3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0"/>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0"/>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0"/>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0"/>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0"/>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0"/>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5" name="Google Shape;1835;p30"/>
          <p:cNvSpPr txBox="1">
            <a:spLocks noGrp="1"/>
          </p:cNvSpPr>
          <p:nvPr>
            <p:ph type="ctrTitle"/>
          </p:nvPr>
        </p:nvSpPr>
        <p:spPr>
          <a:xfrm>
            <a:off x="720000" y="540000"/>
            <a:ext cx="7704000" cy="1350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836" name="Google Shape;1836;p30"/>
          <p:cNvSpPr txBox="1">
            <a:spLocks noGrp="1"/>
          </p:cNvSpPr>
          <p:nvPr>
            <p:ph type="subTitle" idx="1"/>
          </p:nvPr>
        </p:nvSpPr>
        <p:spPr>
          <a:xfrm>
            <a:off x="720000" y="2603948"/>
            <a:ext cx="7704000" cy="96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837" name="Google Shape;1837;p30"/>
          <p:cNvSpPr txBox="1"/>
          <p:nvPr/>
        </p:nvSpPr>
        <p:spPr>
          <a:xfrm>
            <a:off x="2646000" y="3628979"/>
            <a:ext cx="3852000" cy="67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2"/>
                </a:solidFill>
                <a:latin typeface="Open Sans SemiBold"/>
                <a:ea typeface="Open Sans SemiBold"/>
                <a:cs typeface="Open Sans SemiBold"/>
                <a:sym typeface="Open Sans SemiBold"/>
              </a:rPr>
              <a:t>CREDITS: This presentation template was created</a:t>
            </a:r>
            <a:r>
              <a:rPr lang="en" sz="1200" b="1">
                <a:solidFill>
                  <a:schemeClr val="dk2"/>
                </a:solidFill>
                <a:latin typeface="Open Sans"/>
                <a:ea typeface="Open Sans"/>
                <a:cs typeface="Open Sans"/>
                <a:sym typeface="Open Sans"/>
              </a:rPr>
              <a:t> </a:t>
            </a:r>
            <a:r>
              <a:rPr lang="en" sz="1200" b="1">
                <a:solidFill>
                  <a:schemeClr val="dk2"/>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by Slidesgo,</a:t>
            </a:r>
            <a:r>
              <a:rPr lang="en" sz="1200" b="1">
                <a:solidFill>
                  <a:schemeClr val="dk2"/>
                </a:solidFill>
                <a:latin typeface="Open Sans"/>
                <a:ea typeface="Open Sans"/>
                <a:cs typeface="Open Sans"/>
                <a:sym typeface="Open Sans"/>
              </a:rPr>
              <a:t> </a:t>
            </a:r>
            <a:r>
              <a:rPr lang="en" sz="1200">
                <a:solidFill>
                  <a:schemeClr val="dk2"/>
                </a:solidFill>
                <a:latin typeface="Open Sans SemiBold"/>
                <a:ea typeface="Open Sans SemiBold"/>
                <a:cs typeface="Open Sans SemiBold"/>
                <a:sym typeface="Open Sans SemiBold"/>
              </a:rPr>
              <a:t>including icons</a:t>
            </a:r>
            <a:r>
              <a:rPr lang="en" sz="1200" b="1">
                <a:solidFill>
                  <a:schemeClr val="dk2"/>
                </a:solidFill>
                <a:latin typeface="Open Sans"/>
                <a:ea typeface="Open Sans"/>
                <a:cs typeface="Open Sans"/>
                <a:sym typeface="Open Sans"/>
              </a:rPr>
              <a:t> </a:t>
            </a:r>
            <a:r>
              <a:rPr lang="en" sz="1200" b="1">
                <a:solidFill>
                  <a:schemeClr val="dk2"/>
                </a:solidFill>
                <a:uFill>
                  <a:noFill/>
                </a:uFill>
                <a:latin typeface="Open Sans"/>
                <a:ea typeface="Open Sans"/>
                <a:cs typeface="Open Sans"/>
                <a:sym typeface="Open Sans"/>
                <a:hlinkClick r:id="rId6">
                  <a:extLst>
                    <a:ext uri="{A12FA001-AC4F-418D-AE19-62706E023703}">
                      <ahyp:hlinkClr xmlns:ahyp="http://schemas.microsoft.com/office/drawing/2018/hyperlinkcolor" val="tx"/>
                    </a:ext>
                  </a:extLst>
                </a:hlinkClick>
              </a:rPr>
              <a:t>by Flaticon,</a:t>
            </a:r>
            <a:r>
              <a:rPr lang="en" sz="1200" b="1">
                <a:solidFill>
                  <a:schemeClr val="dk2"/>
                </a:solidFill>
                <a:latin typeface="Open Sans"/>
                <a:ea typeface="Open Sans"/>
                <a:cs typeface="Open Sans"/>
                <a:sym typeface="Open Sans"/>
              </a:rPr>
              <a:t> i</a:t>
            </a:r>
            <a:r>
              <a:rPr lang="en" sz="1200">
                <a:solidFill>
                  <a:schemeClr val="dk2"/>
                </a:solidFill>
                <a:latin typeface="Open Sans SemiBold"/>
                <a:ea typeface="Open Sans SemiBold"/>
                <a:cs typeface="Open Sans SemiBold"/>
                <a:sym typeface="Open Sans SemiBold"/>
              </a:rPr>
              <a:t>nfographics &amp; images </a:t>
            </a:r>
            <a:r>
              <a:rPr lang="en" sz="1200" b="1">
                <a:solidFill>
                  <a:schemeClr val="dk2"/>
                </a:solidFill>
                <a:uFill>
                  <a:noFill/>
                </a:uFill>
                <a:latin typeface="Open Sans"/>
                <a:ea typeface="Open Sans"/>
                <a:cs typeface="Open Sans"/>
                <a:sym typeface="Open Sans"/>
                <a:hlinkClick r:id="rId7">
                  <a:extLst>
                    <a:ext uri="{A12FA001-AC4F-418D-AE19-62706E023703}">
                      <ahyp:hlinkClr xmlns:ahyp="http://schemas.microsoft.com/office/drawing/2018/hyperlinkcolor" val="tx"/>
                    </a:ext>
                  </a:extLst>
                </a:hlinkClick>
              </a:rPr>
              <a:t>by Freepik</a:t>
            </a:r>
            <a:r>
              <a:rPr lang="en" sz="1200" b="1">
                <a:solidFill>
                  <a:schemeClr val="dk2"/>
                </a:solidFill>
                <a:latin typeface="Open Sans"/>
                <a:ea typeface="Open Sans"/>
                <a:cs typeface="Open Sans"/>
                <a:sym typeface="Open Sans"/>
              </a:rPr>
              <a:t> </a:t>
            </a:r>
            <a:endParaRPr sz="1200" b="1">
              <a:solidFill>
                <a:schemeClr val="dk2"/>
              </a:solidFill>
              <a:latin typeface="Open Sans"/>
              <a:ea typeface="Open Sans"/>
              <a:cs typeface="Open Sans"/>
              <a:sym typeface="Open Sans"/>
            </a:endParaRPr>
          </a:p>
        </p:txBody>
      </p:sp>
      <p:sp>
        <p:nvSpPr>
          <p:cNvPr id="1838" name="Google Shape;1838;p30"/>
          <p:cNvSpPr/>
          <p:nvPr/>
        </p:nvSpPr>
        <p:spPr>
          <a:xfrm>
            <a:off x="5570568" y="-2413037"/>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1839"/>
        <p:cNvGrpSpPr/>
        <p:nvPr/>
      </p:nvGrpSpPr>
      <p:grpSpPr>
        <a:xfrm>
          <a:off x="0" y="0"/>
          <a:ext cx="0" cy="0"/>
          <a:chOff x="0" y="0"/>
          <a:chExt cx="0" cy="0"/>
        </a:xfrm>
      </p:grpSpPr>
      <p:pic>
        <p:nvPicPr>
          <p:cNvPr id="1840" name="Google Shape;1840;p31"/>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841" name="Google Shape;1841;p31"/>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842" name="Google Shape;1842;p31"/>
          <p:cNvPicPr preferRelativeResize="0"/>
          <p:nvPr/>
        </p:nvPicPr>
        <p:blipFill>
          <a:blip r:embed="rId3">
            <a:alphaModFix amt="76000"/>
          </a:blip>
          <a:stretch>
            <a:fillRect/>
          </a:stretch>
        </p:blipFill>
        <p:spPr>
          <a:xfrm rot="2453973">
            <a:off x="6716115" y="-248136"/>
            <a:ext cx="4232748" cy="1576274"/>
          </a:xfrm>
          <a:prstGeom prst="rect">
            <a:avLst/>
          </a:prstGeom>
          <a:noFill/>
          <a:ln>
            <a:noFill/>
          </a:ln>
        </p:spPr>
      </p:pic>
      <p:pic>
        <p:nvPicPr>
          <p:cNvPr id="1843" name="Google Shape;1843;p31"/>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844" name="Google Shape;1844;p31"/>
          <p:cNvGrpSpPr/>
          <p:nvPr/>
        </p:nvGrpSpPr>
        <p:grpSpPr>
          <a:xfrm rot="-2700000">
            <a:off x="167955" y="3080962"/>
            <a:ext cx="1344349" cy="2469678"/>
            <a:chOff x="272875" y="1419395"/>
            <a:chExt cx="255950" cy="563168"/>
          </a:xfrm>
        </p:grpSpPr>
        <p:sp>
          <p:nvSpPr>
            <p:cNvPr id="1845" name="Google Shape;1845;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1"/>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1"/>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1"/>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1"/>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1"/>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1"/>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0" name="Google Shape;1880;p31"/>
          <p:cNvGrpSpPr/>
          <p:nvPr/>
        </p:nvGrpSpPr>
        <p:grpSpPr>
          <a:xfrm rot="-2700000">
            <a:off x="8026513" y="-183341"/>
            <a:ext cx="1344349" cy="1995327"/>
            <a:chOff x="272875" y="1527563"/>
            <a:chExt cx="255950" cy="455000"/>
          </a:xfrm>
        </p:grpSpPr>
        <p:sp>
          <p:nvSpPr>
            <p:cNvPr id="1881" name="Google Shape;1881;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6" name="Google Shape;1916;p31"/>
          <p:cNvSpPr/>
          <p:nvPr/>
        </p:nvSpPr>
        <p:spPr>
          <a:xfrm>
            <a:off x="5570568" y="-2413037"/>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1917"/>
        <p:cNvGrpSpPr/>
        <p:nvPr/>
      </p:nvGrpSpPr>
      <p:grpSpPr>
        <a:xfrm>
          <a:off x="0" y="0"/>
          <a:ext cx="0" cy="0"/>
          <a:chOff x="0" y="0"/>
          <a:chExt cx="0" cy="0"/>
        </a:xfrm>
      </p:grpSpPr>
      <p:pic>
        <p:nvPicPr>
          <p:cNvPr id="1918" name="Google Shape;1918;p32"/>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919" name="Google Shape;1919;p32"/>
          <p:cNvGrpSpPr/>
          <p:nvPr/>
        </p:nvGrpSpPr>
        <p:grpSpPr>
          <a:xfrm rot="-987768">
            <a:off x="7751817" y="-266278"/>
            <a:ext cx="1344359" cy="1995308"/>
            <a:chOff x="272875" y="1527563"/>
            <a:chExt cx="255950" cy="455000"/>
          </a:xfrm>
        </p:grpSpPr>
        <p:sp>
          <p:nvSpPr>
            <p:cNvPr id="1920" name="Google Shape;1920;p3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55" name="Google Shape;1955;p32"/>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956" name="Google Shape;1956;p32"/>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957" name="Google Shape;1957;p32"/>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2">
  <p:cSld name="CUSTOM_5_1_1">
    <p:spTree>
      <p:nvGrpSpPr>
        <p:cNvPr id="1" name="Shape 1958"/>
        <p:cNvGrpSpPr/>
        <p:nvPr/>
      </p:nvGrpSpPr>
      <p:grpSpPr>
        <a:xfrm>
          <a:off x="0" y="0"/>
          <a:ext cx="0" cy="0"/>
          <a:chOff x="0" y="0"/>
          <a:chExt cx="0" cy="0"/>
        </a:xfrm>
      </p:grpSpPr>
      <p:pic>
        <p:nvPicPr>
          <p:cNvPr id="1959" name="Google Shape;1959;p33"/>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960" name="Google Shape;1960;p33"/>
          <p:cNvGrpSpPr/>
          <p:nvPr/>
        </p:nvGrpSpPr>
        <p:grpSpPr>
          <a:xfrm rot="-8099954">
            <a:off x="15431" y="-572435"/>
            <a:ext cx="1344367" cy="1995327"/>
            <a:chOff x="272875" y="1527563"/>
            <a:chExt cx="255950" cy="455000"/>
          </a:xfrm>
        </p:grpSpPr>
        <p:sp>
          <p:nvSpPr>
            <p:cNvPr id="1961" name="Google Shape;1961;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96" name="Google Shape;1996;p33"/>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1997" name="Google Shape;1997;p33"/>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998" name="Google Shape;1998;p33"/>
          <p:cNvGrpSpPr/>
          <p:nvPr/>
        </p:nvGrpSpPr>
        <p:grpSpPr>
          <a:xfrm flipH="1">
            <a:off x="-624375" y="3487614"/>
            <a:ext cx="1344377" cy="2469659"/>
            <a:chOff x="272875" y="1419395"/>
            <a:chExt cx="255950" cy="563168"/>
          </a:xfrm>
        </p:grpSpPr>
        <p:sp>
          <p:nvSpPr>
            <p:cNvPr id="1999" name="Google Shape;1999;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3">
  <p:cSld name="CUSTOM_5_1_1_1">
    <p:spTree>
      <p:nvGrpSpPr>
        <p:cNvPr id="1" name="Shape 2034"/>
        <p:cNvGrpSpPr/>
        <p:nvPr/>
      </p:nvGrpSpPr>
      <p:grpSpPr>
        <a:xfrm>
          <a:off x="0" y="0"/>
          <a:ext cx="0" cy="0"/>
          <a:chOff x="0" y="0"/>
          <a:chExt cx="0" cy="0"/>
        </a:xfrm>
      </p:grpSpPr>
      <p:pic>
        <p:nvPicPr>
          <p:cNvPr id="2035" name="Google Shape;2035;p34"/>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2036" name="Google Shape;2036;p34"/>
          <p:cNvPicPr preferRelativeResize="0"/>
          <p:nvPr/>
        </p:nvPicPr>
        <p:blipFill>
          <a:blip r:embed="rId3">
            <a:alphaModFix amt="66000"/>
          </a:blip>
          <a:stretch>
            <a:fillRect/>
          </a:stretch>
        </p:blipFill>
        <p:spPr>
          <a:xfrm rot="1326165" flipH="1">
            <a:off x="-191445" y="4128883"/>
            <a:ext cx="3297389" cy="2276634"/>
          </a:xfrm>
          <a:prstGeom prst="rect">
            <a:avLst/>
          </a:prstGeom>
          <a:noFill/>
          <a:ln>
            <a:noFill/>
          </a:ln>
        </p:spPr>
      </p:pic>
      <p:grpSp>
        <p:nvGrpSpPr>
          <p:cNvPr id="2037" name="Google Shape;2037;p34"/>
          <p:cNvGrpSpPr/>
          <p:nvPr/>
        </p:nvGrpSpPr>
        <p:grpSpPr>
          <a:xfrm rot="-2700000">
            <a:off x="8026513" y="-183341"/>
            <a:ext cx="1344349" cy="1995327"/>
            <a:chOff x="272875" y="1527563"/>
            <a:chExt cx="255950" cy="455000"/>
          </a:xfrm>
        </p:grpSpPr>
        <p:sp>
          <p:nvSpPr>
            <p:cNvPr id="2038" name="Google Shape;2038;p3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3" name="Google Shape;2073;p34"/>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74" name="Google Shape;2074;p34"/>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2075" name="Google Shape;2075;p34"/>
          <p:cNvPicPr preferRelativeResize="0"/>
          <p:nvPr/>
        </p:nvPicPr>
        <p:blipFill>
          <a:blip r:embed="rId5">
            <a:alphaModFix amt="74000"/>
          </a:blip>
          <a:stretch>
            <a:fillRect/>
          </a:stretch>
        </p:blipFill>
        <p:spPr>
          <a:xfrm rot="-9631575" flipH="1">
            <a:off x="-1503235" y="-1230424"/>
            <a:ext cx="2894874" cy="259332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9"/>
        <p:cNvGrpSpPr/>
        <p:nvPr/>
      </p:nvGrpSpPr>
      <p:grpSpPr>
        <a:xfrm>
          <a:off x="0" y="0"/>
          <a:ext cx="0" cy="0"/>
          <a:chOff x="0" y="0"/>
          <a:chExt cx="0" cy="0"/>
        </a:xfrm>
      </p:grpSpPr>
      <p:pic>
        <p:nvPicPr>
          <p:cNvPr id="90" name="Google Shape;90;p3"/>
          <p:cNvPicPr preferRelativeResize="0"/>
          <p:nvPr/>
        </p:nvPicPr>
        <p:blipFill>
          <a:blip r:embed="rId2">
            <a:alphaModFix amt="76000"/>
          </a:blip>
          <a:stretch>
            <a:fillRect/>
          </a:stretch>
        </p:blipFill>
        <p:spPr>
          <a:xfrm>
            <a:off x="345175" y="3258079"/>
            <a:ext cx="8158656" cy="3038275"/>
          </a:xfrm>
          <a:prstGeom prst="rect">
            <a:avLst/>
          </a:prstGeom>
          <a:noFill/>
          <a:ln>
            <a:noFill/>
          </a:ln>
        </p:spPr>
      </p:pic>
      <p:pic>
        <p:nvPicPr>
          <p:cNvPr id="91" name="Google Shape;91;p3"/>
          <p:cNvPicPr preferRelativeResize="0"/>
          <p:nvPr/>
        </p:nvPicPr>
        <p:blipFill>
          <a:blip r:embed="rId3">
            <a:alphaModFix amt="47000"/>
          </a:blip>
          <a:stretch>
            <a:fillRect/>
          </a:stretch>
        </p:blipFill>
        <p:spPr>
          <a:xfrm>
            <a:off x="1630988" y="143888"/>
            <a:ext cx="5882026" cy="4855727"/>
          </a:xfrm>
          <a:prstGeom prst="rect">
            <a:avLst/>
          </a:prstGeom>
          <a:noFill/>
          <a:ln>
            <a:noFill/>
          </a:ln>
        </p:spPr>
      </p:pic>
      <p:sp>
        <p:nvSpPr>
          <p:cNvPr id="92" name="Google Shape;92;p3"/>
          <p:cNvSpPr/>
          <p:nvPr/>
        </p:nvSpPr>
        <p:spPr>
          <a:xfrm>
            <a:off x="4379243" y="-2465274"/>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3"/>
          <p:cNvGrpSpPr/>
          <p:nvPr/>
        </p:nvGrpSpPr>
        <p:grpSpPr>
          <a:xfrm rot="-2700000">
            <a:off x="473130" y="2695837"/>
            <a:ext cx="1344349" cy="2469678"/>
            <a:chOff x="272875" y="1419395"/>
            <a:chExt cx="255950" cy="563168"/>
          </a:xfrm>
        </p:grpSpPr>
        <p:sp>
          <p:nvSpPr>
            <p:cNvPr id="94" name="Google Shape;94;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3"/>
          <p:cNvGrpSpPr/>
          <p:nvPr/>
        </p:nvGrpSpPr>
        <p:grpSpPr>
          <a:xfrm rot="-2700000">
            <a:off x="8026513" y="-183341"/>
            <a:ext cx="1344349" cy="1995327"/>
            <a:chOff x="272875" y="1527563"/>
            <a:chExt cx="255950" cy="455000"/>
          </a:xfrm>
        </p:grpSpPr>
        <p:sp>
          <p:nvSpPr>
            <p:cNvPr id="130" name="Google Shape;130;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3"/>
          <p:cNvSpPr txBox="1">
            <a:spLocks noGrp="1"/>
          </p:cNvSpPr>
          <p:nvPr>
            <p:ph type="subTitle" idx="1"/>
          </p:nvPr>
        </p:nvSpPr>
        <p:spPr>
          <a:xfrm>
            <a:off x="2646000" y="3114137"/>
            <a:ext cx="3852000" cy="86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66" name="Google Shape;166;p3"/>
          <p:cNvSpPr txBox="1">
            <a:spLocks noGrp="1"/>
          </p:cNvSpPr>
          <p:nvPr>
            <p:ph type="ctrTitle"/>
          </p:nvPr>
        </p:nvSpPr>
        <p:spPr>
          <a:xfrm>
            <a:off x="2646000" y="2594236"/>
            <a:ext cx="3852000" cy="79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solidFill>
                  <a:srgbClr val="1C4587"/>
                </a:solidFill>
              </a:defRPr>
            </a:lvl1pPr>
            <a:lvl2pPr lvl="1" algn="ctr" rtl="0">
              <a:spcBef>
                <a:spcPts val="0"/>
              </a:spcBef>
              <a:spcAft>
                <a:spcPts val="0"/>
              </a:spcAft>
              <a:buClr>
                <a:srgbClr val="3C78D8"/>
              </a:buClr>
              <a:buSzPts val="800"/>
              <a:buNone/>
              <a:defRPr sz="800">
                <a:solidFill>
                  <a:srgbClr val="3C78D8"/>
                </a:solidFill>
              </a:defRPr>
            </a:lvl2pPr>
            <a:lvl3pPr lvl="2" algn="ctr" rtl="0">
              <a:spcBef>
                <a:spcPts val="0"/>
              </a:spcBef>
              <a:spcAft>
                <a:spcPts val="0"/>
              </a:spcAft>
              <a:buClr>
                <a:srgbClr val="3C78D8"/>
              </a:buClr>
              <a:buSzPts val="800"/>
              <a:buNone/>
              <a:defRPr sz="800">
                <a:solidFill>
                  <a:srgbClr val="3C78D8"/>
                </a:solidFill>
              </a:defRPr>
            </a:lvl3pPr>
            <a:lvl4pPr lvl="3" algn="ctr" rtl="0">
              <a:spcBef>
                <a:spcPts val="0"/>
              </a:spcBef>
              <a:spcAft>
                <a:spcPts val="0"/>
              </a:spcAft>
              <a:buClr>
                <a:srgbClr val="3C78D8"/>
              </a:buClr>
              <a:buSzPts val="800"/>
              <a:buNone/>
              <a:defRPr sz="800">
                <a:solidFill>
                  <a:srgbClr val="3C78D8"/>
                </a:solidFill>
              </a:defRPr>
            </a:lvl4pPr>
            <a:lvl5pPr lvl="4" algn="ctr" rtl="0">
              <a:spcBef>
                <a:spcPts val="0"/>
              </a:spcBef>
              <a:spcAft>
                <a:spcPts val="0"/>
              </a:spcAft>
              <a:buClr>
                <a:srgbClr val="3C78D8"/>
              </a:buClr>
              <a:buSzPts val="800"/>
              <a:buNone/>
              <a:defRPr sz="800">
                <a:solidFill>
                  <a:srgbClr val="3C78D8"/>
                </a:solidFill>
              </a:defRPr>
            </a:lvl5pPr>
            <a:lvl6pPr lvl="5" algn="ctr" rtl="0">
              <a:spcBef>
                <a:spcPts val="0"/>
              </a:spcBef>
              <a:spcAft>
                <a:spcPts val="0"/>
              </a:spcAft>
              <a:buClr>
                <a:srgbClr val="3C78D8"/>
              </a:buClr>
              <a:buSzPts val="800"/>
              <a:buNone/>
              <a:defRPr sz="800">
                <a:solidFill>
                  <a:srgbClr val="3C78D8"/>
                </a:solidFill>
              </a:defRPr>
            </a:lvl6pPr>
            <a:lvl7pPr lvl="6" algn="ctr" rtl="0">
              <a:spcBef>
                <a:spcPts val="0"/>
              </a:spcBef>
              <a:spcAft>
                <a:spcPts val="0"/>
              </a:spcAft>
              <a:buClr>
                <a:srgbClr val="3C78D8"/>
              </a:buClr>
              <a:buSzPts val="800"/>
              <a:buNone/>
              <a:defRPr sz="800">
                <a:solidFill>
                  <a:srgbClr val="3C78D8"/>
                </a:solidFill>
              </a:defRPr>
            </a:lvl7pPr>
            <a:lvl8pPr lvl="7" algn="ctr" rtl="0">
              <a:spcBef>
                <a:spcPts val="0"/>
              </a:spcBef>
              <a:spcAft>
                <a:spcPts val="0"/>
              </a:spcAft>
              <a:buClr>
                <a:srgbClr val="3C78D8"/>
              </a:buClr>
              <a:buSzPts val="800"/>
              <a:buNone/>
              <a:defRPr sz="800">
                <a:solidFill>
                  <a:srgbClr val="3C78D8"/>
                </a:solidFill>
              </a:defRPr>
            </a:lvl8pPr>
            <a:lvl9pPr lvl="8" algn="ctr" rtl="0">
              <a:spcBef>
                <a:spcPts val="0"/>
              </a:spcBef>
              <a:spcAft>
                <a:spcPts val="0"/>
              </a:spcAft>
              <a:buClr>
                <a:srgbClr val="3C78D8"/>
              </a:buClr>
              <a:buSzPts val="800"/>
              <a:buNone/>
              <a:defRPr sz="800">
                <a:solidFill>
                  <a:srgbClr val="3C78D8"/>
                </a:solidFill>
              </a:defRPr>
            </a:lvl9pPr>
          </a:lstStyle>
          <a:p>
            <a:endParaRPr/>
          </a:p>
        </p:txBody>
      </p:sp>
      <p:sp>
        <p:nvSpPr>
          <p:cNvPr id="167" name="Google Shape;167;p3"/>
          <p:cNvSpPr txBox="1">
            <a:spLocks noGrp="1"/>
          </p:cNvSpPr>
          <p:nvPr>
            <p:ph type="title" idx="2" hasCustomPrompt="1"/>
          </p:nvPr>
        </p:nvSpPr>
        <p:spPr>
          <a:xfrm>
            <a:off x="2646000" y="894175"/>
            <a:ext cx="3852000" cy="2031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15000">
                <a:solidFill>
                  <a:srgbClr val="1C4587"/>
                </a:solidFill>
              </a:defRPr>
            </a:lvl1pPr>
            <a:lvl2pPr lvl="1"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4">
  <p:cSld name="CUSTOM_4_1_1_2">
    <p:spTree>
      <p:nvGrpSpPr>
        <p:cNvPr id="1" name="Shape 2076"/>
        <p:cNvGrpSpPr/>
        <p:nvPr/>
      </p:nvGrpSpPr>
      <p:grpSpPr>
        <a:xfrm>
          <a:off x="0" y="0"/>
          <a:ext cx="0" cy="0"/>
          <a:chOff x="0" y="0"/>
          <a:chExt cx="0" cy="0"/>
        </a:xfrm>
      </p:grpSpPr>
      <p:pic>
        <p:nvPicPr>
          <p:cNvPr id="2077" name="Google Shape;2077;p35"/>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2078" name="Google Shape;2078;p35"/>
          <p:cNvGrpSpPr/>
          <p:nvPr/>
        </p:nvGrpSpPr>
        <p:grpSpPr>
          <a:xfrm rot="-987768">
            <a:off x="7751817" y="-266278"/>
            <a:ext cx="1344359" cy="1995308"/>
            <a:chOff x="272875" y="1527563"/>
            <a:chExt cx="255950" cy="455000"/>
          </a:xfrm>
        </p:grpSpPr>
        <p:sp>
          <p:nvSpPr>
            <p:cNvPr id="2079" name="Google Shape;2079;p3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14" name="Google Shape;2114;p35"/>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2115" name="Google Shape;2115;p35"/>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2116" name="Google Shape;2116;p35"/>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7"/>
        <p:cNvGrpSpPr/>
        <p:nvPr/>
      </p:nvGrpSpPr>
      <p:grpSpPr>
        <a:xfrm>
          <a:off x="0" y="0"/>
          <a:ext cx="0" cy="0"/>
          <a:chOff x="0" y="0"/>
          <a:chExt cx="0" cy="0"/>
        </a:xfrm>
      </p:grpSpPr>
      <p:pic>
        <p:nvPicPr>
          <p:cNvPr id="298" name="Google Shape;298;p6"/>
          <p:cNvPicPr preferRelativeResize="0"/>
          <p:nvPr/>
        </p:nvPicPr>
        <p:blipFill>
          <a:blip r:embed="rId2">
            <a:alphaModFix amt="66000"/>
          </a:blip>
          <a:stretch>
            <a:fillRect/>
          </a:stretch>
        </p:blipFill>
        <p:spPr>
          <a:xfrm rot="1326164" flipH="1">
            <a:off x="2960862" y="1361553"/>
            <a:ext cx="3222304" cy="2224797"/>
          </a:xfrm>
          <a:prstGeom prst="rect">
            <a:avLst/>
          </a:prstGeom>
          <a:noFill/>
          <a:ln>
            <a:noFill/>
          </a:ln>
        </p:spPr>
      </p:pic>
      <p:pic>
        <p:nvPicPr>
          <p:cNvPr id="299" name="Google Shape;299;p6"/>
          <p:cNvPicPr preferRelativeResize="0"/>
          <p:nvPr/>
        </p:nvPicPr>
        <p:blipFill>
          <a:blip r:embed="rId3">
            <a:alphaModFix amt="47000"/>
          </a:blip>
          <a:stretch>
            <a:fillRect/>
          </a:stretch>
        </p:blipFill>
        <p:spPr>
          <a:xfrm rot="1331770">
            <a:off x="-1977764" y="3821949"/>
            <a:ext cx="2989902" cy="2468226"/>
          </a:xfrm>
          <a:prstGeom prst="rect">
            <a:avLst/>
          </a:prstGeom>
          <a:noFill/>
          <a:ln>
            <a:noFill/>
          </a:ln>
        </p:spPr>
      </p:pic>
      <p:grpSp>
        <p:nvGrpSpPr>
          <p:cNvPr id="300" name="Google Shape;300;p6"/>
          <p:cNvGrpSpPr/>
          <p:nvPr/>
        </p:nvGrpSpPr>
        <p:grpSpPr>
          <a:xfrm rot="-987768">
            <a:off x="-733895" y="3875634"/>
            <a:ext cx="1344359" cy="1995308"/>
            <a:chOff x="272875" y="1527563"/>
            <a:chExt cx="255950" cy="455000"/>
          </a:xfrm>
        </p:grpSpPr>
        <p:sp>
          <p:nvSpPr>
            <p:cNvPr id="301" name="Google Shape;301;p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6" name="Google Shape;336;p6"/>
          <p:cNvPicPr preferRelativeResize="0"/>
          <p:nvPr/>
        </p:nvPicPr>
        <p:blipFill>
          <a:blip r:embed="rId4">
            <a:alphaModFix amt="74000"/>
          </a:blip>
          <a:stretch>
            <a:fillRect/>
          </a:stretch>
        </p:blipFill>
        <p:spPr>
          <a:xfrm flipH="1">
            <a:off x="7809444" y="4139664"/>
            <a:ext cx="2894870" cy="2593321"/>
          </a:xfrm>
          <a:prstGeom prst="rect">
            <a:avLst/>
          </a:prstGeom>
          <a:noFill/>
          <a:ln>
            <a:noFill/>
          </a:ln>
        </p:spPr>
      </p:pic>
      <p:pic>
        <p:nvPicPr>
          <p:cNvPr id="337" name="Google Shape;337;p6"/>
          <p:cNvPicPr preferRelativeResize="0"/>
          <p:nvPr/>
        </p:nvPicPr>
        <p:blipFill>
          <a:blip r:embed="rId5">
            <a:alphaModFix amt="62000"/>
          </a:blip>
          <a:stretch>
            <a:fillRect/>
          </a:stretch>
        </p:blipFill>
        <p:spPr>
          <a:xfrm rot="9368145" flipH="1">
            <a:off x="-1509155" y="-1246007"/>
            <a:ext cx="2894870" cy="2593321"/>
          </a:xfrm>
          <a:prstGeom prst="rect">
            <a:avLst/>
          </a:prstGeom>
          <a:noFill/>
          <a:ln>
            <a:noFill/>
          </a:ln>
        </p:spPr>
      </p:pic>
      <p:grpSp>
        <p:nvGrpSpPr>
          <p:cNvPr id="338" name="Google Shape;338;p6"/>
          <p:cNvGrpSpPr/>
          <p:nvPr/>
        </p:nvGrpSpPr>
        <p:grpSpPr>
          <a:xfrm rot="5400065">
            <a:off x="8667137" y="-1129839"/>
            <a:ext cx="1344377" cy="1995312"/>
            <a:chOff x="272875" y="1527563"/>
            <a:chExt cx="255950" cy="455000"/>
          </a:xfrm>
        </p:grpSpPr>
        <p:sp>
          <p:nvSpPr>
            <p:cNvPr id="339" name="Google Shape;339;p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6"/>
          <p:cNvSpPr txBox="1">
            <a:spLocks noGrp="1"/>
          </p:cNvSpPr>
          <p:nvPr>
            <p:ph type="title"/>
          </p:nvPr>
        </p:nvSpPr>
        <p:spPr>
          <a:xfrm>
            <a:off x="3566522" y="1727900"/>
            <a:ext cx="2028900" cy="17145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375" name="Google Shape;375;p6"/>
          <p:cNvPicPr preferRelativeResize="0"/>
          <p:nvPr/>
        </p:nvPicPr>
        <p:blipFill>
          <a:blip r:embed="rId3">
            <a:alphaModFix amt="47000"/>
          </a:blip>
          <a:stretch>
            <a:fillRect/>
          </a:stretch>
        </p:blipFill>
        <p:spPr>
          <a:xfrm rot="-10643014">
            <a:off x="7943421" y="-1509312"/>
            <a:ext cx="2989903" cy="2468227"/>
          </a:xfrm>
          <a:prstGeom prst="rect">
            <a:avLst/>
          </a:prstGeom>
          <a:noFill/>
          <a:ln>
            <a:noFill/>
          </a:ln>
        </p:spPr>
      </p:pic>
      <p:sp>
        <p:nvSpPr>
          <p:cNvPr id="376" name="Google Shape;376;p6"/>
          <p:cNvSpPr/>
          <p:nvPr/>
        </p:nvSpPr>
        <p:spPr>
          <a:xfrm rot="-7373435">
            <a:off x="3439495" y="5025020"/>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0"/>
        <p:cNvGrpSpPr/>
        <p:nvPr/>
      </p:nvGrpSpPr>
      <p:grpSpPr>
        <a:xfrm>
          <a:off x="0" y="0"/>
          <a:ext cx="0" cy="0"/>
          <a:chOff x="0" y="0"/>
          <a:chExt cx="0" cy="0"/>
        </a:xfrm>
      </p:grpSpPr>
      <p:sp>
        <p:nvSpPr>
          <p:cNvPr id="541" name="Google Shape;541;p9"/>
          <p:cNvSpPr txBox="1">
            <a:spLocks noGrp="1"/>
          </p:cNvSpPr>
          <p:nvPr>
            <p:ph type="subTitle" idx="1"/>
          </p:nvPr>
        </p:nvSpPr>
        <p:spPr>
          <a:xfrm flipH="1">
            <a:off x="5047900" y="2607067"/>
            <a:ext cx="3367800" cy="1063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542" name="Google Shape;542;p9"/>
          <p:cNvSpPr txBox="1">
            <a:spLocks noGrp="1"/>
          </p:cNvSpPr>
          <p:nvPr>
            <p:ph type="ctrTitle"/>
          </p:nvPr>
        </p:nvSpPr>
        <p:spPr>
          <a:xfrm flipH="1">
            <a:off x="4571900" y="1697799"/>
            <a:ext cx="3860400" cy="934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pic>
        <p:nvPicPr>
          <p:cNvPr id="543" name="Google Shape;543;p9"/>
          <p:cNvPicPr preferRelativeResize="0"/>
          <p:nvPr/>
        </p:nvPicPr>
        <p:blipFill>
          <a:blip r:embed="rId2">
            <a:alphaModFix amt="82000"/>
          </a:blip>
          <a:stretch>
            <a:fillRect/>
          </a:stretch>
        </p:blipFill>
        <p:spPr>
          <a:xfrm>
            <a:off x="6498000" y="3581373"/>
            <a:ext cx="3440400" cy="2840126"/>
          </a:xfrm>
          <a:prstGeom prst="rect">
            <a:avLst/>
          </a:prstGeom>
          <a:noFill/>
          <a:ln>
            <a:noFill/>
          </a:ln>
        </p:spPr>
      </p:pic>
      <p:sp>
        <p:nvSpPr>
          <p:cNvPr id="544" name="Google Shape;544;p9"/>
          <p:cNvSpPr/>
          <p:nvPr/>
        </p:nvSpPr>
        <p:spPr>
          <a:xfrm rot="-2569776">
            <a:off x="7774946" y="-1017900"/>
            <a:ext cx="2265043" cy="216579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 name="Google Shape;545;p9"/>
          <p:cNvGrpSpPr/>
          <p:nvPr/>
        </p:nvGrpSpPr>
        <p:grpSpPr>
          <a:xfrm rot="-6629356">
            <a:off x="7495291" y="3526103"/>
            <a:ext cx="1344346" cy="2469672"/>
            <a:chOff x="272875" y="1419395"/>
            <a:chExt cx="255950" cy="563168"/>
          </a:xfrm>
        </p:grpSpPr>
        <p:sp>
          <p:nvSpPr>
            <p:cNvPr id="546" name="Google Shape;546;p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9"/>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9"/>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9"/>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9"/>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9"/>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9"/>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81" name="Google Shape;581;p9"/>
          <p:cNvPicPr preferRelativeResize="0"/>
          <p:nvPr/>
        </p:nvPicPr>
        <p:blipFill>
          <a:blip r:embed="rId3">
            <a:alphaModFix amt="82000"/>
          </a:blip>
          <a:stretch>
            <a:fillRect/>
          </a:stretch>
        </p:blipFill>
        <p:spPr>
          <a:xfrm rot="-5400005">
            <a:off x="-1096437" y="-959501"/>
            <a:ext cx="3632875" cy="299902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84"/>
        <p:cNvGrpSpPr/>
        <p:nvPr/>
      </p:nvGrpSpPr>
      <p:grpSpPr>
        <a:xfrm>
          <a:off x="0" y="0"/>
          <a:ext cx="0" cy="0"/>
          <a:chOff x="0" y="0"/>
          <a:chExt cx="0" cy="0"/>
        </a:xfrm>
      </p:grpSpPr>
      <p:pic>
        <p:nvPicPr>
          <p:cNvPr id="585" name="Google Shape;585;p11"/>
          <p:cNvPicPr preferRelativeResize="0"/>
          <p:nvPr/>
        </p:nvPicPr>
        <p:blipFill>
          <a:blip r:embed="rId2">
            <a:alphaModFix amt="66000"/>
          </a:blip>
          <a:stretch>
            <a:fillRect/>
          </a:stretch>
        </p:blipFill>
        <p:spPr>
          <a:xfrm rot="8456486" flipH="1">
            <a:off x="4213816" y="1684455"/>
            <a:ext cx="3297389" cy="2276638"/>
          </a:xfrm>
          <a:prstGeom prst="rect">
            <a:avLst/>
          </a:prstGeom>
          <a:noFill/>
          <a:ln>
            <a:noFill/>
          </a:ln>
        </p:spPr>
      </p:pic>
      <p:pic>
        <p:nvPicPr>
          <p:cNvPr id="586" name="Google Shape;586;p11"/>
          <p:cNvPicPr preferRelativeResize="0"/>
          <p:nvPr/>
        </p:nvPicPr>
        <p:blipFill>
          <a:blip r:embed="rId3">
            <a:alphaModFix amt="74000"/>
          </a:blip>
          <a:stretch>
            <a:fillRect/>
          </a:stretch>
        </p:blipFill>
        <p:spPr>
          <a:xfrm rot="-5809801" flipH="1">
            <a:off x="2079893" y="1275092"/>
            <a:ext cx="2894870" cy="2593321"/>
          </a:xfrm>
          <a:prstGeom prst="rect">
            <a:avLst/>
          </a:prstGeom>
          <a:noFill/>
          <a:ln>
            <a:noFill/>
          </a:ln>
        </p:spPr>
      </p:pic>
      <p:pic>
        <p:nvPicPr>
          <p:cNvPr id="587" name="Google Shape;587;p11"/>
          <p:cNvPicPr preferRelativeResize="0"/>
          <p:nvPr/>
        </p:nvPicPr>
        <p:blipFill>
          <a:blip r:embed="rId4">
            <a:alphaModFix amt="76000"/>
          </a:blip>
          <a:stretch>
            <a:fillRect/>
          </a:stretch>
        </p:blipFill>
        <p:spPr>
          <a:xfrm rot="9663874">
            <a:off x="-831963" y="211855"/>
            <a:ext cx="9577978" cy="3566814"/>
          </a:xfrm>
          <a:prstGeom prst="rect">
            <a:avLst/>
          </a:prstGeom>
          <a:noFill/>
          <a:ln>
            <a:noFill/>
          </a:ln>
        </p:spPr>
      </p:pic>
      <p:sp>
        <p:nvSpPr>
          <p:cNvPr id="588" name="Google Shape;588;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89" name="Google Shape;589;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9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pic>
        <p:nvPicPr>
          <p:cNvPr id="590" name="Google Shape;590;p11"/>
          <p:cNvPicPr preferRelativeResize="0"/>
          <p:nvPr/>
        </p:nvPicPr>
        <p:blipFill>
          <a:blip r:embed="rId2">
            <a:alphaModFix amt="66000"/>
          </a:blip>
          <a:stretch>
            <a:fillRect/>
          </a:stretch>
        </p:blipFill>
        <p:spPr>
          <a:xfrm rot="8456486" flipH="1">
            <a:off x="7252441" y="4177105"/>
            <a:ext cx="3297389" cy="2276638"/>
          </a:xfrm>
          <a:prstGeom prst="rect">
            <a:avLst/>
          </a:prstGeom>
          <a:noFill/>
          <a:ln>
            <a:noFill/>
          </a:ln>
        </p:spPr>
      </p:pic>
      <p:grpSp>
        <p:nvGrpSpPr>
          <p:cNvPr id="591" name="Google Shape;591;p11"/>
          <p:cNvGrpSpPr/>
          <p:nvPr/>
        </p:nvGrpSpPr>
        <p:grpSpPr>
          <a:xfrm rot="2700046">
            <a:off x="8023488" y="3760130"/>
            <a:ext cx="1344367" cy="1995327"/>
            <a:chOff x="272875" y="1527563"/>
            <a:chExt cx="255950" cy="455000"/>
          </a:xfrm>
        </p:grpSpPr>
        <p:sp>
          <p:nvSpPr>
            <p:cNvPr id="592" name="Google Shape;592;p1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27" name="Google Shape;627;p11"/>
          <p:cNvPicPr preferRelativeResize="0"/>
          <p:nvPr/>
        </p:nvPicPr>
        <p:blipFill>
          <a:blip r:embed="rId4">
            <a:alphaModFix amt="76000"/>
          </a:blip>
          <a:stretch>
            <a:fillRect/>
          </a:stretch>
        </p:blipFill>
        <p:spPr>
          <a:xfrm rot="9663874">
            <a:off x="-3354179" y="-1777728"/>
            <a:ext cx="7605805" cy="2832382"/>
          </a:xfrm>
          <a:prstGeom prst="rect">
            <a:avLst/>
          </a:prstGeom>
          <a:noFill/>
          <a:ln>
            <a:noFill/>
          </a:ln>
        </p:spPr>
      </p:pic>
      <p:grpSp>
        <p:nvGrpSpPr>
          <p:cNvPr id="628" name="Google Shape;628;p11"/>
          <p:cNvGrpSpPr/>
          <p:nvPr/>
        </p:nvGrpSpPr>
        <p:grpSpPr>
          <a:xfrm rot="-7181356">
            <a:off x="474922" y="-1462434"/>
            <a:ext cx="1344356" cy="2469645"/>
            <a:chOff x="272875" y="1419395"/>
            <a:chExt cx="255950" cy="563168"/>
          </a:xfrm>
        </p:grpSpPr>
        <p:sp>
          <p:nvSpPr>
            <p:cNvPr id="629" name="Google Shape;629;p1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1"/>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1"/>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1"/>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1"/>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1"/>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1"/>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 name="Google Shape;664;p11"/>
          <p:cNvSpPr/>
          <p:nvPr/>
        </p:nvSpPr>
        <p:spPr>
          <a:xfrm rot="3011561">
            <a:off x="7155837" y="4854310"/>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1"/>
          <p:cNvSpPr/>
          <p:nvPr/>
        </p:nvSpPr>
        <p:spPr>
          <a:xfrm rot="-9900083">
            <a:off x="-1242749" y="2125430"/>
            <a:ext cx="3386946" cy="5315794"/>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CUSTOM_3">
    <p:spTree>
      <p:nvGrpSpPr>
        <p:cNvPr id="1" name="Shape 728"/>
        <p:cNvGrpSpPr/>
        <p:nvPr/>
      </p:nvGrpSpPr>
      <p:grpSpPr>
        <a:xfrm>
          <a:off x="0" y="0"/>
          <a:ext cx="0" cy="0"/>
          <a:chOff x="0" y="0"/>
          <a:chExt cx="0" cy="0"/>
        </a:xfrm>
      </p:grpSpPr>
      <p:pic>
        <p:nvPicPr>
          <p:cNvPr id="729" name="Google Shape;729;p14"/>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730" name="Google Shape;730;p14"/>
          <p:cNvGrpSpPr/>
          <p:nvPr/>
        </p:nvGrpSpPr>
        <p:grpSpPr>
          <a:xfrm rot="-987768">
            <a:off x="7751817" y="-266278"/>
            <a:ext cx="1344359" cy="1995308"/>
            <a:chOff x="272875" y="1527563"/>
            <a:chExt cx="255950" cy="455000"/>
          </a:xfrm>
        </p:grpSpPr>
        <p:sp>
          <p:nvSpPr>
            <p:cNvPr id="731" name="Google Shape;731;p1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66" name="Google Shape;766;p14"/>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767" name="Google Shape;767;p14"/>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768" name="Google Shape;768;p14"/>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4"/>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2">
  <p:cSld name="CUSTOM_3_1">
    <p:spTree>
      <p:nvGrpSpPr>
        <p:cNvPr id="1" name="Shape 770"/>
        <p:cNvGrpSpPr/>
        <p:nvPr/>
      </p:nvGrpSpPr>
      <p:grpSpPr>
        <a:xfrm>
          <a:off x="0" y="0"/>
          <a:ext cx="0" cy="0"/>
          <a:chOff x="0" y="0"/>
          <a:chExt cx="0" cy="0"/>
        </a:xfrm>
      </p:grpSpPr>
      <p:pic>
        <p:nvPicPr>
          <p:cNvPr id="771" name="Google Shape;771;p15"/>
          <p:cNvPicPr preferRelativeResize="0"/>
          <p:nvPr/>
        </p:nvPicPr>
        <p:blipFill>
          <a:blip r:embed="rId2">
            <a:alphaModFix amt="66000"/>
          </a:blip>
          <a:stretch>
            <a:fillRect/>
          </a:stretch>
        </p:blipFill>
        <p:spPr>
          <a:xfrm rot="8456486" flipH="1">
            <a:off x="7252441" y="4177105"/>
            <a:ext cx="3297389" cy="2276638"/>
          </a:xfrm>
          <a:prstGeom prst="rect">
            <a:avLst/>
          </a:prstGeom>
          <a:noFill/>
          <a:ln>
            <a:noFill/>
          </a:ln>
        </p:spPr>
      </p:pic>
      <p:grpSp>
        <p:nvGrpSpPr>
          <p:cNvPr id="772" name="Google Shape;772;p15"/>
          <p:cNvGrpSpPr/>
          <p:nvPr/>
        </p:nvGrpSpPr>
        <p:grpSpPr>
          <a:xfrm rot="2700046">
            <a:off x="8023488" y="3760130"/>
            <a:ext cx="1344367" cy="1995327"/>
            <a:chOff x="272875" y="1527563"/>
            <a:chExt cx="255950" cy="455000"/>
          </a:xfrm>
        </p:grpSpPr>
        <p:sp>
          <p:nvSpPr>
            <p:cNvPr id="773" name="Google Shape;773;p1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08" name="Google Shape;808;p15"/>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809" name="Google Shape;809;p15"/>
          <p:cNvPicPr preferRelativeResize="0"/>
          <p:nvPr/>
        </p:nvPicPr>
        <p:blipFill>
          <a:blip r:embed="rId4">
            <a:alphaModFix amt="76000"/>
          </a:blip>
          <a:stretch>
            <a:fillRect/>
          </a:stretch>
        </p:blipFill>
        <p:spPr>
          <a:xfrm rot="9663874">
            <a:off x="-3354179" y="-1777728"/>
            <a:ext cx="7605805" cy="2832382"/>
          </a:xfrm>
          <a:prstGeom prst="rect">
            <a:avLst/>
          </a:prstGeom>
          <a:noFill/>
          <a:ln>
            <a:noFill/>
          </a:ln>
        </p:spPr>
      </p:pic>
      <p:grpSp>
        <p:nvGrpSpPr>
          <p:cNvPr id="810" name="Google Shape;810;p15"/>
          <p:cNvGrpSpPr/>
          <p:nvPr/>
        </p:nvGrpSpPr>
        <p:grpSpPr>
          <a:xfrm rot="-7181356">
            <a:off x="474922" y="-1462434"/>
            <a:ext cx="1344356" cy="2469645"/>
            <a:chOff x="272875" y="1419395"/>
            <a:chExt cx="255950" cy="563168"/>
          </a:xfrm>
        </p:grpSpPr>
        <p:sp>
          <p:nvSpPr>
            <p:cNvPr id="811" name="Google Shape;811;p1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5"/>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5"/>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6" name="Google Shape;846;p15"/>
          <p:cNvSpPr/>
          <p:nvPr/>
        </p:nvSpPr>
        <p:spPr>
          <a:xfrm rot="3011561">
            <a:off x="8384437" y="-796490"/>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3">
  <p:cSld name="CUSTOM_3_1_1">
    <p:spTree>
      <p:nvGrpSpPr>
        <p:cNvPr id="1" name="Shape 848"/>
        <p:cNvGrpSpPr/>
        <p:nvPr/>
      </p:nvGrpSpPr>
      <p:grpSpPr>
        <a:xfrm>
          <a:off x="0" y="0"/>
          <a:ext cx="0" cy="0"/>
          <a:chOff x="0" y="0"/>
          <a:chExt cx="0" cy="0"/>
        </a:xfrm>
      </p:grpSpPr>
      <p:pic>
        <p:nvPicPr>
          <p:cNvPr id="849" name="Google Shape;849;p16"/>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850" name="Google Shape;850;p16"/>
          <p:cNvGrpSpPr/>
          <p:nvPr/>
        </p:nvGrpSpPr>
        <p:grpSpPr>
          <a:xfrm rot="-8099954">
            <a:off x="15431" y="-572435"/>
            <a:ext cx="1344367" cy="1995327"/>
            <a:chOff x="272875" y="1527563"/>
            <a:chExt cx="255950" cy="455000"/>
          </a:xfrm>
        </p:grpSpPr>
        <p:sp>
          <p:nvSpPr>
            <p:cNvPr id="851" name="Google Shape;851;p1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86" name="Google Shape;886;p16"/>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887" name="Google Shape;887;p16"/>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888" name="Google Shape;888;p16"/>
          <p:cNvGrpSpPr/>
          <p:nvPr/>
        </p:nvGrpSpPr>
        <p:grpSpPr>
          <a:xfrm flipH="1">
            <a:off x="-624375" y="3487614"/>
            <a:ext cx="1344377" cy="2469659"/>
            <a:chOff x="272875" y="1419395"/>
            <a:chExt cx="255950" cy="563168"/>
          </a:xfrm>
        </p:grpSpPr>
        <p:sp>
          <p:nvSpPr>
            <p:cNvPr id="889" name="Google Shape;889;p1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6"/>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6"/>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6"/>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6"/>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6"/>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6"/>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 name="Google Shape;924;p16"/>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925" name="Google Shape;925;p16"/>
          <p:cNvSpPr/>
          <p:nvPr/>
        </p:nvSpPr>
        <p:spPr>
          <a:xfrm rot="231922" flipH="1">
            <a:off x="7469257" y="-6453732"/>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66"/>
        <p:cNvGrpSpPr/>
        <p:nvPr/>
      </p:nvGrpSpPr>
      <p:grpSpPr>
        <a:xfrm>
          <a:off x="0" y="0"/>
          <a:ext cx="0" cy="0"/>
          <a:chOff x="0" y="0"/>
          <a:chExt cx="0" cy="0"/>
        </a:xfrm>
      </p:grpSpPr>
      <p:grpSp>
        <p:nvGrpSpPr>
          <p:cNvPr id="967" name="Google Shape;967;p18"/>
          <p:cNvGrpSpPr/>
          <p:nvPr/>
        </p:nvGrpSpPr>
        <p:grpSpPr>
          <a:xfrm>
            <a:off x="-1680776" y="-4224695"/>
            <a:ext cx="16179801" cy="13950337"/>
            <a:chOff x="-1680776" y="-4224695"/>
            <a:chExt cx="16179801" cy="13950337"/>
          </a:xfrm>
        </p:grpSpPr>
        <p:pic>
          <p:nvPicPr>
            <p:cNvPr id="968" name="Google Shape;968;p18"/>
            <p:cNvPicPr preferRelativeResize="0"/>
            <p:nvPr/>
          </p:nvPicPr>
          <p:blipFill>
            <a:blip r:embed="rId2">
              <a:alphaModFix/>
            </a:blip>
            <a:stretch>
              <a:fillRect/>
            </a:stretch>
          </p:blipFill>
          <p:spPr>
            <a:xfrm rot="-3224823">
              <a:off x="-140037" y="3490385"/>
              <a:ext cx="5882028" cy="4855725"/>
            </a:xfrm>
            <a:prstGeom prst="rect">
              <a:avLst/>
            </a:prstGeom>
            <a:noFill/>
            <a:ln>
              <a:noFill/>
            </a:ln>
          </p:spPr>
        </p:pic>
        <p:pic>
          <p:nvPicPr>
            <p:cNvPr id="969" name="Google Shape;969;p18"/>
            <p:cNvPicPr preferRelativeResize="0"/>
            <p:nvPr/>
          </p:nvPicPr>
          <p:blipFill>
            <a:blip r:embed="rId3">
              <a:alphaModFix amt="56000"/>
            </a:blip>
            <a:stretch>
              <a:fillRect/>
            </a:stretch>
          </p:blipFill>
          <p:spPr>
            <a:xfrm rot="10800000" flipH="1">
              <a:off x="7048980" y="-1210521"/>
              <a:ext cx="6114874" cy="5143500"/>
            </a:xfrm>
            <a:prstGeom prst="rect">
              <a:avLst/>
            </a:prstGeom>
            <a:noFill/>
            <a:ln>
              <a:noFill/>
            </a:ln>
          </p:spPr>
        </p:pic>
        <p:pic>
          <p:nvPicPr>
            <p:cNvPr id="970" name="Google Shape;970;p18"/>
            <p:cNvPicPr preferRelativeResize="0"/>
            <p:nvPr/>
          </p:nvPicPr>
          <p:blipFill>
            <a:blip r:embed="rId4">
              <a:alphaModFix amt="52000"/>
            </a:blip>
            <a:stretch>
              <a:fillRect/>
            </a:stretch>
          </p:blipFill>
          <p:spPr>
            <a:xfrm rot="5400000">
              <a:off x="5834261" y="-3262046"/>
              <a:ext cx="4474637" cy="5143502"/>
            </a:xfrm>
            <a:prstGeom prst="rect">
              <a:avLst/>
            </a:prstGeom>
            <a:noFill/>
            <a:ln>
              <a:noFill/>
            </a:ln>
          </p:spPr>
        </p:pic>
        <p:pic>
          <p:nvPicPr>
            <p:cNvPr id="971" name="Google Shape;971;p18"/>
            <p:cNvPicPr preferRelativeResize="0"/>
            <p:nvPr/>
          </p:nvPicPr>
          <p:blipFill>
            <a:blip r:embed="rId5">
              <a:alphaModFix amt="47000"/>
            </a:blip>
            <a:stretch>
              <a:fillRect/>
            </a:stretch>
          </p:blipFill>
          <p:spPr>
            <a:xfrm rot="-1342742">
              <a:off x="-977911" y="-3287812"/>
              <a:ext cx="5882021" cy="4855724"/>
            </a:xfrm>
            <a:prstGeom prst="rect">
              <a:avLst/>
            </a:prstGeom>
            <a:noFill/>
            <a:ln>
              <a:noFill/>
            </a:ln>
          </p:spPr>
        </p:pic>
        <p:pic>
          <p:nvPicPr>
            <p:cNvPr id="972" name="Google Shape;972;p18"/>
            <p:cNvPicPr preferRelativeResize="0"/>
            <p:nvPr/>
          </p:nvPicPr>
          <p:blipFill>
            <a:blip r:embed="rId6">
              <a:alphaModFix amt="58000"/>
            </a:blip>
            <a:stretch>
              <a:fillRect/>
            </a:stretch>
          </p:blipFill>
          <p:spPr>
            <a:xfrm rot="10599510">
              <a:off x="-546556" y="1325195"/>
              <a:ext cx="1787179" cy="4287368"/>
            </a:xfrm>
            <a:prstGeom prst="rect">
              <a:avLst/>
            </a:prstGeom>
            <a:noFill/>
            <a:ln>
              <a:noFill/>
            </a:ln>
          </p:spPr>
        </p:pic>
        <p:pic>
          <p:nvPicPr>
            <p:cNvPr id="973" name="Google Shape;973;p18"/>
            <p:cNvPicPr preferRelativeResize="0"/>
            <p:nvPr/>
          </p:nvPicPr>
          <p:blipFill>
            <a:blip r:embed="rId7">
              <a:alphaModFix amt="45000"/>
            </a:blip>
            <a:stretch>
              <a:fillRect/>
            </a:stretch>
          </p:blipFill>
          <p:spPr>
            <a:xfrm rot="380280">
              <a:off x="6197600" y="3797979"/>
              <a:ext cx="8158655" cy="3038274"/>
            </a:xfrm>
            <a:prstGeom prst="rect">
              <a:avLst/>
            </a:prstGeom>
            <a:noFill/>
            <a:ln>
              <a:noFill/>
            </a:ln>
          </p:spPr>
        </p:pic>
      </p:grpSp>
      <p:sp>
        <p:nvSpPr>
          <p:cNvPr id="974" name="Google Shape;974;p18"/>
          <p:cNvSpPr txBox="1">
            <a:spLocks noGrp="1"/>
          </p:cNvSpPr>
          <p:nvPr>
            <p:ph type="title"/>
          </p:nvPr>
        </p:nvSpPr>
        <p:spPr>
          <a:xfrm>
            <a:off x="2290050" y="3076083"/>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75" name="Google Shape;975;p18"/>
          <p:cNvSpPr txBox="1">
            <a:spLocks noGrp="1"/>
          </p:cNvSpPr>
          <p:nvPr>
            <p:ph type="subTitle" idx="1"/>
          </p:nvPr>
        </p:nvSpPr>
        <p:spPr>
          <a:xfrm>
            <a:off x="1605150" y="1547033"/>
            <a:ext cx="5933700" cy="180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976" name="Google Shape;976;p18"/>
          <p:cNvGrpSpPr/>
          <p:nvPr/>
        </p:nvGrpSpPr>
        <p:grpSpPr>
          <a:xfrm rot="5400065">
            <a:off x="8667137" y="-1129839"/>
            <a:ext cx="1344377" cy="1995312"/>
            <a:chOff x="272875" y="1527563"/>
            <a:chExt cx="255950" cy="455000"/>
          </a:xfrm>
        </p:grpSpPr>
        <p:sp>
          <p:nvSpPr>
            <p:cNvPr id="977" name="Google Shape;977;p1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2" name="Google Shape;1012;p18"/>
          <p:cNvSpPr/>
          <p:nvPr/>
        </p:nvSpPr>
        <p:spPr>
          <a:xfrm rot="-7373435">
            <a:off x="-1518218" y="3027895"/>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2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1pPr>
            <a:lvl2pPr lvl="1"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2pPr>
            <a:lvl3pPr lvl="2"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3pPr>
            <a:lvl4pPr lvl="3"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4pPr>
            <a:lvl5pPr lvl="4"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5pPr>
            <a:lvl6pPr lvl="5"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6pPr>
            <a:lvl7pPr lvl="6"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7pPr>
            <a:lvl8pPr lvl="7"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8pPr>
            <a:lvl9pPr lvl="8"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marL="914400" lvl="1"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00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5" r:id="rId4"/>
    <p:sldLayoutId id="2147483657" r:id="rId5"/>
    <p:sldLayoutId id="2147483660" r:id="rId6"/>
    <p:sldLayoutId id="2147483661" r:id="rId7"/>
    <p:sldLayoutId id="2147483662" r:id="rId8"/>
    <p:sldLayoutId id="2147483664" r:id="rId9"/>
    <p:sldLayoutId id="2147483665" r:id="rId10"/>
    <p:sldLayoutId id="2147483667" r:id="rId11"/>
    <p:sldLayoutId id="2147483669" r:id="rId12"/>
    <p:sldLayoutId id="2147483671" r:id="rId13"/>
    <p:sldLayoutId id="2147483672" r:id="rId14"/>
    <p:sldLayoutId id="2147483676" r:id="rId15"/>
    <p:sldLayoutId id="2147483677" r:id="rId16"/>
    <p:sldLayoutId id="2147483678" r:id="rId17"/>
    <p:sldLayoutId id="2147483679" r:id="rId18"/>
    <p:sldLayoutId id="2147483680" r:id="rId19"/>
    <p:sldLayoutId id="2147483681"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png"/><Relationship Id="rId7" Type="http://schemas.openxmlformats.org/officeDocument/2006/relationships/image" Target="../media/image320.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slide" Target="slide20.xml"/><Relationship Id="rId5" Type="http://schemas.openxmlformats.org/officeDocument/2006/relationships/image" Target="../media/image32.png"/><Relationship Id="rId4" Type="http://schemas.openxmlformats.org/officeDocument/2006/relationships/image" Target="../media/image29.png"/><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hyperlink" Target="https://txnam.net/course/chuong-trinh-dich-56th-kh-01" TargetMode="External"/><Relationship Id="rId2" Type="http://schemas.openxmlformats.org/officeDocument/2006/relationships/notesSlide" Target="../notesSlides/notesSlide32.xml"/><Relationship Id="rId1" Type="http://schemas.openxmlformats.org/officeDocument/2006/relationships/slideLayout" Target="../slideLayouts/slideLayout15.xml"/><Relationship Id="rId5" Type="http://schemas.openxmlformats.org/officeDocument/2006/relationships/hyperlink" Target="https://tailieu.vn/tag/nhap-mon-chuong-trinh-dich.html" TargetMode="External"/><Relationship Id="rId4" Type="http://schemas.openxmlformats.org/officeDocument/2006/relationships/hyperlink" Target="https://courses.uit.edu.vn/"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3.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7.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24"/>
        <p:cNvGrpSpPr/>
        <p:nvPr/>
      </p:nvGrpSpPr>
      <p:grpSpPr>
        <a:xfrm>
          <a:off x="0" y="0"/>
          <a:ext cx="0" cy="0"/>
          <a:chOff x="0" y="0"/>
          <a:chExt cx="0" cy="0"/>
        </a:xfrm>
      </p:grpSpPr>
      <p:pic>
        <p:nvPicPr>
          <p:cNvPr id="2125" name="Google Shape;2125;p38"/>
          <p:cNvPicPr preferRelativeResize="0"/>
          <p:nvPr/>
        </p:nvPicPr>
        <p:blipFill>
          <a:blip r:embed="rId3">
            <a:alphaModFix amt="74000"/>
          </a:blip>
          <a:stretch>
            <a:fillRect/>
          </a:stretch>
        </p:blipFill>
        <p:spPr>
          <a:xfrm rot="9461196">
            <a:off x="1917996" y="2388117"/>
            <a:ext cx="2894873" cy="2593323"/>
          </a:xfrm>
          <a:prstGeom prst="rect">
            <a:avLst/>
          </a:prstGeom>
          <a:noFill/>
          <a:ln>
            <a:noFill/>
          </a:ln>
        </p:spPr>
      </p:pic>
      <p:pic>
        <p:nvPicPr>
          <p:cNvPr id="2126" name="Google Shape;2126;p38"/>
          <p:cNvPicPr preferRelativeResize="0"/>
          <p:nvPr/>
        </p:nvPicPr>
        <p:blipFill>
          <a:blip r:embed="rId4">
            <a:alphaModFix amt="74000"/>
          </a:blip>
          <a:stretch>
            <a:fillRect/>
          </a:stretch>
        </p:blipFill>
        <p:spPr>
          <a:xfrm rot="1377427">
            <a:off x="4764679" y="752254"/>
            <a:ext cx="2894876" cy="2593327"/>
          </a:xfrm>
          <a:prstGeom prst="rect">
            <a:avLst/>
          </a:prstGeom>
          <a:noFill/>
          <a:ln>
            <a:noFill/>
          </a:ln>
        </p:spPr>
      </p:pic>
      <p:pic>
        <p:nvPicPr>
          <p:cNvPr id="2127" name="Google Shape;2127;p38"/>
          <p:cNvPicPr preferRelativeResize="0"/>
          <p:nvPr/>
        </p:nvPicPr>
        <p:blipFill>
          <a:blip r:embed="rId5">
            <a:alphaModFix amt="47000"/>
          </a:blip>
          <a:stretch>
            <a:fillRect/>
          </a:stretch>
        </p:blipFill>
        <p:spPr>
          <a:xfrm>
            <a:off x="1610017" y="227299"/>
            <a:ext cx="5527099" cy="4562724"/>
          </a:xfrm>
          <a:prstGeom prst="rect">
            <a:avLst/>
          </a:prstGeom>
          <a:noFill/>
          <a:ln>
            <a:noFill/>
          </a:ln>
        </p:spPr>
      </p:pic>
      <p:sp>
        <p:nvSpPr>
          <p:cNvPr id="2128" name="Google Shape;2128;p38"/>
          <p:cNvSpPr txBox="1">
            <a:spLocks noGrp="1"/>
          </p:cNvSpPr>
          <p:nvPr>
            <p:ph type="ctrTitle"/>
          </p:nvPr>
        </p:nvSpPr>
        <p:spPr>
          <a:xfrm>
            <a:off x="656883" y="398556"/>
            <a:ext cx="7830234" cy="282979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b="1" dirty="0">
                <a:latin typeface="+mj-lt"/>
              </a:rPr>
              <a:t>NGHIÊN CỨU VÀ CÀI ĐẶT CHƯƠNG TRÌNH PHÂN TÍCH TỪ VỰNG CHO NGÔN NGỮ LẬP TRÌNH PYTHON</a:t>
            </a:r>
            <a:endParaRPr sz="4000" b="1" dirty="0">
              <a:latin typeface="+mj-lt"/>
            </a:endParaRPr>
          </a:p>
        </p:txBody>
      </p:sp>
      <p:sp>
        <p:nvSpPr>
          <p:cNvPr id="2129" name="Google Shape;2129;p38"/>
          <p:cNvSpPr txBox="1">
            <a:spLocks noGrp="1"/>
          </p:cNvSpPr>
          <p:nvPr>
            <p:ph type="subTitle" idx="1"/>
          </p:nvPr>
        </p:nvSpPr>
        <p:spPr>
          <a:xfrm>
            <a:off x="5874355" y="3551231"/>
            <a:ext cx="3112772" cy="49833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i="1" dirty="0"/>
              <a:t>GVHD: </a:t>
            </a:r>
            <a:r>
              <a:rPr lang="en-US" i="1" dirty="0" err="1"/>
              <a:t>Trịnh</a:t>
            </a:r>
            <a:r>
              <a:rPr lang="en-US" i="1" dirty="0"/>
              <a:t> </a:t>
            </a:r>
            <a:r>
              <a:rPr lang="en-US" i="1" dirty="0" err="1"/>
              <a:t>Quốc</a:t>
            </a:r>
            <a:r>
              <a:rPr lang="en-US" i="1" dirty="0"/>
              <a:t> </a:t>
            </a:r>
            <a:r>
              <a:rPr lang="en-US" i="1" dirty="0" err="1"/>
              <a:t>Sơn</a:t>
            </a:r>
            <a:endParaRPr i="1" dirty="0"/>
          </a:p>
        </p:txBody>
      </p:sp>
      <p:sp>
        <p:nvSpPr>
          <p:cNvPr id="2130" name="Google Shape;2130;p38"/>
          <p:cNvSpPr/>
          <p:nvPr/>
        </p:nvSpPr>
        <p:spPr>
          <a:xfrm>
            <a:off x="-3657600" y="7305175"/>
            <a:ext cx="792600" cy="792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29;p38">
            <a:extLst>
              <a:ext uri="{FF2B5EF4-FFF2-40B4-BE49-F238E27FC236}">
                <a16:creationId xmlns:a16="http://schemas.microsoft.com/office/drawing/2014/main" id="{2F34E830-F2D3-4233-966E-2C445BDE21A5}"/>
              </a:ext>
            </a:extLst>
          </p:cNvPr>
          <p:cNvSpPr txBox="1">
            <a:spLocks/>
          </p:cNvSpPr>
          <p:nvPr/>
        </p:nvSpPr>
        <p:spPr>
          <a:xfrm>
            <a:off x="347244" y="3452418"/>
            <a:ext cx="3112772" cy="7100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Open Sans"/>
              <a:buNone/>
              <a:defRPr sz="1600" b="0" i="0" u="none" strike="noStrike" cap="none">
                <a:solidFill>
                  <a:schemeClr val="dk2"/>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2"/>
              </a:buClr>
              <a:buSzPts val="1800"/>
              <a:buFont typeface="Open Sans"/>
              <a:buNone/>
              <a:defRPr sz="180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2"/>
              </a:buClr>
              <a:buSzPts val="1800"/>
              <a:buFont typeface="Open Sans"/>
              <a:buNone/>
              <a:defRPr sz="180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2"/>
              </a:buClr>
              <a:buSzPts val="1800"/>
              <a:buFont typeface="Open Sans"/>
              <a:buNone/>
              <a:defRPr sz="180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2"/>
              </a:buClr>
              <a:buSzPts val="1800"/>
              <a:buFont typeface="Open Sans"/>
              <a:buNone/>
              <a:defRPr sz="180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2"/>
              </a:buClr>
              <a:buSzPts val="1800"/>
              <a:buFont typeface="Open Sans"/>
              <a:buNone/>
              <a:defRPr sz="180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2"/>
              </a:buClr>
              <a:buSzPts val="1800"/>
              <a:buFont typeface="Open Sans"/>
              <a:buNone/>
              <a:defRPr sz="180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2"/>
              </a:buClr>
              <a:buSzPts val="1800"/>
              <a:buFont typeface="Open Sans"/>
              <a:buNone/>
              <a:defRPr sz="180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2"/>
              </a:buClr>
              <a:buSzPts val="1800"/>
              <a:buFont typeface="Open Sans"/>
              <a:buNone/>
              <a:defRPr sz="1800" b="0" i="0" u="none" strike="noStrike" cap="none">
                <a:solidFill>
                  <a:schemeClr val="dk2"/>
                </a:solidFill>
                <a:latin typeface="Open Sans"/>
                <a:ea typeface="Open Sans"/>
                <a:cs typeface="Open Sans"/>
                <a:sym typeface="Open Sans"/>
              </a:defRPr>
            </a:lvl9pPr>
          </a:lstStyle>
          <a:p>
            <a:pPr marL="0" indent="0"/>
            <a:r>
              <a:rPr lang="en-US" i="1" dirty="0" err="1"/>
              <a:t>Đào</a:t>
            </a:r>
            <a:r>
              <a:rPr lang="en-US" i="1" dirty="0"/>
              <a:t> </a:t>
            </a:r>
            <a:r>
              <a:rPr lang="en-US" i="1" dirty="0" err="1"/>
              <a:t>Văn</a:t>
            </a:r>
            <a:r>
              <a:rPr lang="en-US" i="1" dirty="0"/>
              <a:t> </a:t>
            </a:r>
            <a:r>
              <a:rPr lang="en-US" i="1" dirty="0" err="1"/>
              <a:t>Tài</a:t>
            </a:r>
            <a:r>
              <a:rPr lang="en-US" i="1" dirty="0"/>
              <a:t> – 19522148</a:t>
            </a:r>
          </a:p>
          <a:p>
            <a:pPr marL="0" indent="0"/>
            <a:r>
              <a:rPr lang="en-US" i="1" dirty="0"/>
              <a:t>Ngô Gia Kiệt - 19521725</a:t>
            </a:r>
            <a:endParaRPr lang="vi-VN" i="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sp>
        <p:nvSpPr>
          <p:cNvPr id="3" name="Title 2">
            <a:extLst>
              <a:ext uri="{FF2B5EF4-FFF2-40B4-BE49-F238E27FC236}">
                <a16:creationId xmlns:a16="http://schemas.microsoft.com/office/drawing/2014/main" id="{CE224644-D675-43A8-AE22-BEC53B976D1B}"/>
              </a:ext>
            </a:extLst>
          </p:cNvPr>
          <p:cNvSpPr>
            <a:spLocks noGrp="1"/>
          </p:cNvSpPr>
          <p:nvPr>
            <p:ph type="ctrTitle" idx="6"/>
          </p:nvPr>
        </p:nvSpPr>
        <p:spPr/>
        <p:txBody>
          <a:bodyPr/>
          <a:lstStyle/>
          <a:p>
            <a:r>
              <a:rPr lang="en-US" b="1" dirty="0">
                <a:latin typeface="+mj-lt"/>
              </a:rPr>
              <a:t>PHÂN TÍCH TỪ VỰNG</a:t>
            </a:r>
          </a:p>
        </p:txBody>
      </p:sp>
      <p:sp>
        <p:nvSpPr>
          <p:cNvPr id="5" name="Title 4">
            <a:extLst>
              <a:ext uri="{FF2B5EF4-FFF2-40B4-BE49-F238E27FC236}">
                <a16:creationId xmlns:a16="http://schemas.microsoft.com/office/drawing/2014/main" id="{76422B8A-8A2D-4994-A291-63C0866755A5}"/>
              </a:ext>
            </a:extLst>
          </p:cNvPr>
          <p:cNvSpPr>
            <a:spLocks noGrp="1"/>
          </p:cNvSpPr>
          <p:nvPr>
            <p:ph type="title"/>
          </p:nvPr>
        </p:nvSpPr>
        <p:spPr>
          <a:xfrm>
            <a:off x="2610762" y="1390846"/>
            <a:ext cx="4223472" cy="892500"/>
          </a:xfrm>
        </p:spPr>
        <p:txBody>
          <a:bodyPr/>
          <a:lstStyle/>
          <a:p>
            <a:r>
              <a:rPr lang="en-US" b="1" dirty="0" err="1">
                <a:latin typeface="Open Sans" panose="020B0606030504020204" pitchFamily="34" charset="0"/>
                <a:ea typeface="Open Sans" panose="020B0606030504020204" pitchFamily="34" charset="0"/>
                <a:cs typeface="Open Sans" panose="020B0606030504020204" pitchFamily="34" charset="0"/>
              </a:rPr>
              <a:t>Sơ</a:t>
            </a:r>
            <a:r>
              <a:rPr lang="en-US" b="1" dirty="0">
                <a:latin typeface="Open Sans" panose="020B0606030504020204" pitchFamily="34" charset="0"/>
                <a:ea typeface="Open Sans" panose="020B0606030504020204" pitchFamily="34" charset="0"/>
                <a:cs typeface="Open Sans" panose="020B0606030504020204" pitchFamily="34" charset="0"/>
              </a:rPr>
              <a:t> </a:t>
            </a:r>
            <a:r>
              <a:rPr lang="en-US" b="1" dirty="0" err="1">
                <a:latin typeface="Open Sans" panose="020B0606030504020204" pitchFamily="34" charset="0"/>
                <a:ea typeface="Open Sans" panose="020B0606030504020204" pitchFamily="34" charset="0"/>
                <a:cs typeface="Open Sans" panose="020B0606030504020204" pitchFamily="34" charset="0"/>
              </a:rPr>
              <a:t>đồ</a:t>
            </a:r>
            <a:r>
              <a:rPr lang="en-US" b="1" dirty="0">
                <a:latin typeface="Open Sans" panose="020B0606030504020204" pitchFamily="34" charset="0"/>
                <a:ea typeface="Open Sans" panose="020B0606030504020204" pitchFamily="34" charset="0"/>
                <a:cs typeface="Open Sans" panose="020B0606030504020204" pitchFamily="34" charset="0"/>
              </a:rPr>
              <a:t> </a:t>
            </a:r>
            <a:r>
              <a:rPr lang="en-US" b="1" dirty="0" err="1">
                <a:latin typeface="Open Sans" panose="020B0606030504020204" pitchFamily="34" charset="0"/>
                <a:ea typeface="Open Sans" panose="020B0606030504020204" pitchFamily="34" charset="0"/>
                <a:cs typeface="Open Sans" panose="020B0606030504020204" pitchFamily="34" charset="0"/>
              </a:rPr>
              <a:t>giao</a:t>
            </a:r>
            <a:r>
              <a:rPr lang="en-US" b="1" dirty="0">
                <a:latin typeface="Open Sans" panose="020B0606030504020204" pitchFamily="34" charset="0"/>
                <a:ea typeface="Open Sans" panose="020B0606030504020204" pitchFamily="34" charset="0"/>
                <a:cs typeface="Open Sans" panose="020B0606030504020204" pitchFamily="34" charset="0"/>
              </a:rPr>
              <a:t> </a:t>
            </a:r>
            <a:r>
              <a:rPr lang="en-US" b="1" dirty="0" err="1">
                <a:latin typeface="Open Sans" panose="020B0606030504020204" pitchFamily="34" charset="0"/>
                <a:ea typeface="Open Sans" panose="020B0606030504020204" pitchFamily="34" charset="0"/>
                <a:cs typeface="Open Sans" panose="020B0606030504020204" pitchFamily="34" charset="0"/>
              </a:rPr>
              <a:t>tiếp</a:t>
            </a:r>
            <a:r>
              <a:rPr lang="en-US" b="1" dirty="0">
                <a:latin typeface="Open Sans" panose="020B0606030504020204" pitchFamily="34" charset="0"/>
                <a:ea typeface="Open Sans" panose="020B0606030504020204" pitchFamily="34" charset="0"/>
                <a:cs typeface="Open Sans" panose="020B0606030504020204" pitchFamily="34" charset="0"/>
              </a:rPr>
              <a:t> </a:t>
            </a:r>
            <a:r>
              <a:rPr lang="en-US" b="1" dirty="0" err="1">
                <a:latin typeface="Open Sans" panose="020B0606030504020204" pitchFamily="34" charset="0"/>
                <a:ea typeface="Open Sans" panose="020B0606030504020204" pitchFamily="34" charset="0"/>
                <a:cs typeface="Open Sans" panose="020B0606030504020204" pitchFamily="34" charset="0"/>
              </a:rPr>
              <a:t>giữa</a:t>
            </a:r>
            <a:r>
              <a:rPr lang="en-US" b="1" dirty="0">
                <a:latin typeface="Open Sans" panose="020B0606030504020204" pitchFamily="34" charset="0"/>
                <a:ea typeface="Open Sans" panose="020B0606030504020204" pitchFamily="34" charset="0"/>
                <a:cs typeface="Open Sans" panose="020B0606030504020204" pitchFamily="34" charset="0"/>
              </a:rPr>
              <a:t> </a:t>
            </a:r>
            <a:r>
              <a:rPr lang="en-US" b="1" dirty="0" err="1">
                <a:latin typeface="Open Sans" panose="020B0606030504020204" pitchFamily="34" charset="0"/>
                <a:ea typeface="Open Sans" panose="020B0606030504020204" pitchFamily="34" charset="0"/>
                <a:cs typeface="Open Sans" panose="020B0606030504020204" pitchFamily="34" charset="0"/>
              </a:rPr>
              <a:t>bộ</a:t>
            </a:r>
            <a:r>
              <a:rPr lang="en-US" b="1" dirty="0">
                <a:latin typeface="Open Sans" panose="020B0606030504020204" pitchFamily="34" charset="0"/>
                <a:ea typeface="Open Sans" panose="020B0606030504020204" pitchFamily="34" charset="0"/>
                <a:cs typeface="Open Sans" panose="020B0606030504020204" pitchFamily="34" charset="0"/>
              </a:rPr>
              <a:t> </a:t>
            </a:r>
            <a:r>
              <a:rPr lang="en-US" b="1" dirty="0" err="1">
                <a:latin typeface="Open Sans" panose="020B0606030504020204" pitchFamily="34" charset="0"/>
                <a:ea typeface="Open Sans" panose="020B0606030504020204" pitchFamily="34" charset="0"/>
                <a:cs typeface="Open Sans" panose="020B0606030504020204" pitchFamily="34" charset="0"/>
              </a:rPr>
              <a:t>phân</a:t>
            </a:r>
            <a:r>
              <a:rPr lang="en-US" b="1" dirty="0">
                <a:latin typeface="Open Sans" panose="020B0606030504020204" pitchFamily="34" charset="0"/>
                <a:ea typeface="Open Sans" panose="020B0606030504020204" pitchFamily="34" charset="0"/>
                <a:cs typeface="Open Sans" panose="020B0606030504020204" pitchFamily="34" charset="0"/>
              </a:rPr>
              <a:t> </a:t>
            </a:r>
            <a:r>
              <a:rPr lang="en-US" b="1" dirty="0" err="1">
                <a:latin typeface="Open Sans" panose="020B0606030504020204" pitchFamily="34" charset="0"/>
                <a:ea typeface="Open Sans" panose="020B0606030504020204" pitchFamily="34" charset="0"/>
                <a:cs typeface="Open Sans" panose="020B0606030504020204" pitchFamily="34" charset="0"/>
              </a:rPr>
              <a:t>tích</a:t>
            </a:r>
            <a:r>
              <a:rPr lang="en-US" b="1" dirty="0">
                <a:latin typeface="Open Sans" panose="020B0606030504020204" pitchFamily="34" charset="0"/>
                <a:ea typeface="Open Sans" panose="020B0606030504020204" pitchFamily="34" charset="0"/>
                <a:cs typeface="Open Sans" panose="020B0606030504020204" pitchFamily="34" charset="0"/>
              </a:rPr>
              <a:t> </a:t>
            </a:r>
            <a:r>
              <a:rPr lang="en-US" b="1" dirty="0" err="1">
                <a:latin typeface="Open Sans" panose="020B0606030504020204" pitchFamily="34" charset="0"/>
                <a:ea typeface="Open Sans" panose="020B0606030504020204" pitchFamily="34" charset="0"/>
                <a:cs typeface="Open Sans" panose="020B0606030504020204" pitchFamily="34" charset="0"/>
              </a:rPr>
              <a:t>từ</a:t>
            </a:r>
            <a:r>
              <a:rPr lang="en-US" b="1" dirty="0">
                <a:latin typeface="Open Sans" panose="020B0606030504020204" pitchFamily="34" charset="0"/>
                <a:ea typeface="Open Sans" panose="020B0606030504020204" pitchFamily="34" charset="0"/>
                <a:cs typeface="Open Sans" panose="020B0606030504020204" pitchFamily="34" charset="0"/>
              </a:rPr>
              <a:t> </a:t>
            </a:r>
            <a:r>
              <a:rPr lang="en-US" b="1" dirty="0" err="1">
                <a:latin typeface="Open Sans" panose="020B0606030504020204" pitchFamily="34" charset="0"/>
                <a:ea typeface="Open Sans" panose="020B0606030504020204" pitchFamily="34" charset="0"/>
                <a:cs typeface="Open Sans" panose="020B0606030504020204" pitchFamily="34" charset="0"/>
              </a:rPr>
              <a:t>vựng</a:t>
            </a:r>
            <a:r>
              <a:rPr lang="en-US" b="1" dirty="0">
                <a:latin typeface="Open Sans" panose="020B0606030504020204" pitchFamily="34" charset="0"/>
                <a:ea typeface="Open Sans" panose="020B0606030504020204" pitchFamily="34" charset="0"/>
                <a:cs typeface="Open Sans" panose="020B0606030504020204" pitchFamily="34" charset="0"/>
              </a:rPr>
              <a:t> </a:t>
            </a:r>
            <a:r>
              <a:rPr lang="en-US" b="1" dirty="0" err="1">
                <a:latin typeface="Open Sans" panose="020B0606030504020204" pitchFamily="34" charset="0"/>
                <a:ea typeface="Open Sans" panose="020B0606030504020204" pitchFamily="34" charset="0"/>
                <a:cs typeface="Open Sans" panose="020B0606030504020204" pitchFamily="34" charset="0"/>
              </a:rPr>
              <a:t>và</a:t>
            </a:r>
            <a:r>
              <a:rPr lang="en-US" b="1" dirty="0">
                <a:latin typeface="Open Sans" panose="020B0606030504020204" pitchFamily="34" charset="0"/>
                <a:ea typeface="Open Sans" panose="020B0606030504020204" pitchFamily="34" charset="0"/>
                <a:cs typeface="Open Sans" panose="020B0606030504020204" pitchFamily="34" charset="0"/>
              </a:rPr>
              <a:t> </a:t>
            </a:r>
            <a:r>
              <a:rPr lang="en-US" b="1" dirty="0" err="1">
                <a:latin typeface="Open Sans" panose="020B0606030504020204" pitchFamily="34" charset="0"/>
                <a:ea typeface="Open Sans" panose="020B0606030504020204" pitchFamily="34" charset="0"/>
                <a:cs typeface="Open Sans" panose="020B0606030504020204" pitchFamily="34" charset="0"/>
              </a:rPr>
              <a:t>bộ</a:t>
            </a:r>
            <a:r>
              <a:rPr lang="en-US" b="1" dirty="0">
                <a:latin typeface="Open Sans" panose="020B0606030504020204" pitchFamily="34" charset="0"/>
                <a:ea typeface="Open Sans" panose="020B0606030504020204" pitchFamily="34" charset="0"/>
                <a:cs typeface="Open Sans" panose="020B0606030504020204" pitchFamily="34" charset="0"/>
              </a:rPr>
              <a:t> </a:t>
            </a:r>
            <a:r>
              <a:rPr lang="en-US" b="1" dirty="0" err="1">
                <a:latin typeface="Open Sans" panose="020B0606030504020204" pitchFamily="34" charset="0"/>
                <a:ea typeface="Open Sans" panose="020B0606030504020204" pitchFamily="34" charset="0"/>
                <a:cs typeface="Open Sans" panose="020B0606030504020204" pitchFamily="34" charset="0"/>
              </a:rPr>
              <a:t>phân</a:t>
            </a:r>
            <a:r>
              <a:rPr lang="en-US" b="1" dirty="0">
                <a:latin typeface="Open Sans" panose="020B0606030504020204" pitchFamily="34" charset="0"/>
                <a:ea typeface="Open Sans" panose="020B0606030504020204" pitchFamily="34" charset="0"/>
                <a:cs typeface="Open Sans" panose="020B0606030504020204" pitchFamily="34" charset="0"/>
              </a:rPr>
              <a:t> </a:t>
            </a:r>
            <a:r>
              <a:rPr lang="en-US" b="1" dirty="0" err="1">
                <a:latin typeface="Open Sans" panose="020B0606030504020204" pitchFamily="34" charset="0"/>
                <a:ea typeface="Open Sans" panose="020B0606030504020204" pitchFamily="34" charset="0"/>
                <a:cs typeface="Open Sans" panose="020B0606030504020204" pitchFamily="34" charset="0"/>
              </a:rPr>
              <a:t>tích</a:t>
            </a:r>
            <a:r>
              <a:rPr lang="en-US" b="1" dirty="0">
                <a:latin typeface="Open Sans" panose="020B0606030504020204" pitchFamily="34" charset="0"/>
                <a:ea typeface="Open Sans" panose="020B0606030504020204" pitchFamily="34" charset="0"/>
                <a:cs typeface="Open Sans" panose="020B0606030504020204" pitchFamily="34" charset="0"/>
              </a:rPr>
              <a:t> </a:t>
            </a:r>
            <a:r>
              <a:rPr lang="en-US" b="1" dirty="0" err="1">
                <a:latin typeface="Open Sans" panose="020B0606030504020204" pitchFamily="34" charset="0"/>
                <a:ea typeface="Open Sans" panose="020B0606030504020204" pitchFamily="34" charset="0"/>
                <a:cs typeface="Open Sans" panose="020B0606030504020204" pitchFamily="34" charset="0"/>
              </a:rPr>
              <a:t>cú</a:t>
            </a:r>
            <a:r>
              <a:rPr lang="en-US" b="1" dirty="0">
                <a:latin typeface="Open Sans" panose="020B0606030504020204" pitchFamily="34" charset="0"/>
                <a:ea typeface="Open Sans" panose="020B0606030504020204" pitchFamily="34" charset="0"/>
                <a:cs typeface="Open Sans" panose="020B0606030504020204" pitchFamily="34" charset="0"/>
              </a:rPr>
              <a:t> </a:t>
            </a:r>
            <a:r>
              <a:rPr lang="en-US" b="1" dirty="0" err="1">
                <a:latin typeface="Open Sans" panose="020B0606030504020204" pitchFamily="34" charset="0"/>
                <a:ea typeface="Open Sans" panose="020B0606030504020204" pitchFamily="34" charset="0"/>
                <a:cs typeface="Open Sans" panose="020B0606030504020204" pitchFamily="34" charset="0"/>
              </a:rPr>
              <a:t>pháp</a:t>
            </a:r>
            <a:endParaRPr lang="en-US" b="1"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28" name="Group 27">
            <a:extLst>
              <a:ext uri="{FF2B5EF4-FFF2-40B4-BE49-F238E27FC236}">
                <a16:creationId xmlns:a16="http://schemas.microsoft.com/office/drawing/2014/main" id="{5BF59680-BD33-4C71-AE88-74B1BA5A3914}"/>
              </a:ext>
            </a:extLst>
          </p:cNvPr>
          <p:cNvGrpSpPr/>
          <p:nvPr/>
        </p:nvGrpSpPr>
        <p:grpSpPr>
          <a:xfrm>
            <a:off x="1733148" y="2397412"/>
            <a:ext cx="5784430" cy="2007370"/>
            <a:chOff x="988106" y="2240219"/>
            <a:chExt cx="6686812" cy="3028216"/>
          </a:xfrm>
        </p:grpSpPr>
        <p:sp>
          <p:nvSpPr>
            <p:cNvPr id="20" name="Text Box 10">
              <a:extLst>
                <a:ext uri="{FF2B5EF4-FFF2-40B4-BE49-F238E27FC236}">
                  <a16:creationId xmlns:a16="http://schemas.microsoft.com/office/drawing/2014/main" id="{CD3670F0-3AEA-403A-9E6A-065C35BA51A2}"/>
                </a:ext>
              </a:extLst>
            </p:cNvPr>
            <p:cNvSpPr txBox="1">
              <a:spLocks noChangeArrowheads="1"/>
            </p:cNvSpPr>
            <p:nvPr/>
          </p:nvSpPr>
          <p:spPr bwMode="auto">
            <a:xfrm>
              <a:off x="4531406" y="4386273"/>
              <a:ext cx="1143000" cy="882162"/>
            </a:xfrm>
            <a:prstGeom prst="rect">
              <a:avLst/>
            </a:prstGeom>
            <a:noFill/>
            <a:ln w="12700" cap="sq">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50000"/>
                </a:spcBef>
                <a:defRPr kumimoji="1" sz="2400" b="1">
                  <a:solidFill>
                    <a:schemeClr val="bg2"/>
                  </a:solidFill>
                  <a:latin typeface="Times New Roman" panose="02020603050405020304" pitchFamily="18" charset="0"/>
                  <a:cs typeface="Times New Roman" panose="02020603050405020304" pitchFamily="18" charset="0"/>
                </a:defRPr>
              </a:lvl1pPr>
              <a:lvl2pPr marL="742950" indent="-285750">
                <a:spcBef>
                  <a:spcPct val="50000"/>
                </a:spcBef>
                <a:defRPr kumimoji="1" sz="2400" b="1">
                  <a:solidFill>
                    <a:schemeClr val="bg2"/>
                  </a:solidFill>
                  <a:latin typeface="Times New Roman" panose="02020603050405020304" pitchFamily="18" charset="0"/>
                  <a:cs typeface="Times New Roman" panose="02020603050405020304" pitchFamily="18" charset="0"/>
                </a:defRPr>
              </a:lvl2pPr>
              <a:lvl3pPr marL="1143000" indent="-228600">
                <a:spcBef>
                  <a:spcPct val="50000"/>
                </a:spcBef>
                <a:defRPr kumimoji="1" sz="2400" b="1">
                  <a:solidFill>
                    <a:schemeClr val="bg2"/>
                  </a:solidFill>
                  <a:latin typeface="Times New Roman" panose="02020603050405020304" pitchFamily="18" charset="0"/>
                  <a:cs typeface="Times New Roman" panose="02020603050405020304" pitchFamily="18" charset="0"/>
                </a:defRPr>
              </a:lvl3pPr>
              <a:lvl4pPr marL="1600200" indent="-228600">
                <a:spcBef>
                  <a:spcPct val="50000"/>
                </a:spcBef>
                <a:defRPr kumimoji="1" sz="2400" b="1">
                  <a:solidFill>
                    <a:schemeClr val="bg2"/>
                  </a:solidFill>
                  <a:latin typeface="Times New Roman" panose="02020603050405020304" pitchFamily="18" charset="0"/>
                  <a:cs typeface="Times New Roman" panose="02020603050405020304" pitchFamily="18" charset="0"/>
                </a:defRPr>
              </a:lvl4pPr>
              <a:lvl5pPr marL="2057400" indent="-228600">
                <a:spcBef>
                  <a:spcPct val="50000"/>
                </a:spcBef>
                <a:defRPr kumimoji="1" sz="2400" b="1">
                  <a:solidFill>
                    <a:schemeClr val="bg2"/>
                  </a:solidFill>
                  <a:latin typeface="Times New Roman" panose="02020603050405020304" pitchFamily="18" charset="0"/>
                  <a:cs typeface="Times New Roman" panose="02020603050405020304" pitchFamily="18" charset="0"/>
                </a:defRPr>
              </a:lvl5pPr>
              <a:lvl6pPr marL="2514600" indent="-228600" eaLnBrk="0" fontAlgn="base" hangingPunct="0">
                <a:spcBef>
                  <a:spcPct val="50000"/>
                </a:spcBef>
                <a:spcAft>
                  <a:spcPct val="0"/>
                </a:spcAft>
                <a:defRPr kumimoji="1" sz="2400" b="1">
                  <a:solidFill>
                    <a:schemeClr val="bg2"/>
                  </a:solidFill>
                  <a:latin typeface="Times New Roman" panose="02020603050405020304" pitchFamily="18" charset="0"/>
                  <a:cs typeface="Times New Roman" panose="02020603050405020304" pitchFamily="18" charset="0"/>
                </a:defRPr>
              </a:lvl6pPr>
              <a:lvl7pPr marL="2971800" indent="-228600" eaLnBrk="0" fontAlgn="base" hangingPunct="0">
                <a:spcBef>
                  <a:spcPct val="50000"/>
                </a:spcBef>
                <a:spcAft>
                  <a:spcPct val="0"/>
                </a:spcAft>
                <a:defRPr kumimoji="1" sz="2400" b="1">
                  <a:solidFill>
                    <a:schemeClr val="bg2"/>
                  </a:solidFill>
                  <a:latin typeface="Times New Roman" panose="02020603050405020304" pitchFamily="18" charset="0"/>
                  <a:cs typeface="Times New Roman" panose="02020603050405020304" pitchFamily="18" charset="0"/>
                </a:defRPr>
              </a:lvl7pPr>
              <a:lvl8pPr marL="3429000" indent="-228600" eaLnBrk="0" fontAlgn="base" hangingPunct="0">
                <a:spcBef>
                  <a:spcPct val="50000"/>
                </a:spcBef>
                <a:spcAft>
                  <a:spcPct val="0"/>
                </a:spcAft>
                <a:defRPr kumimoji="1" sz="2400" b="1">
                  <a:solidFill>
                    <a:schemeClr val="bg2"/>
                  </a:solidFill>
                  <a:latin typeface="Times New Roman" panose="02020603050405020304" pitchFamily="18" charset="0"/>
                  <a:cs typeface="Times New Roman" panose="02020603050405020304" pitchFamily="18" charset="0"/>
                </a:defRPr>
              </a:lvl8pPr>
              <a:lvl9pPr marL="3886200" indent="-228600" eaLnBrk="0" fontAlgn="base" hangingPunct="0">
                <a:spcBef>
                  <a:spcPct val="50000"/>
                </a:spcBef>
                <a:spcAft>
                  <a:spcPct val="0"/>
                </a:spcAft>
                <a:defRPr kumimoji="1" sz="2400" b="1">
                  <a:solidFill>
                    <a:schemeClr val="bg2"/>
                  </a:solidFill>
                  <a:latin typeface="Times New Roman" panose="02020603050405020304" pitchFamily="18" charset="0"/>
                  <a:cs typeface="Times New Roman" panose="02020603050405020304" pitchFamily="18" charset="0"/>
                </a:defRPr>
              </a:lvl9pPr>
            </a:lstStyle>
            <a:p>
              <a:pPr algn="ctr" eaLnBrk="1" hangingPunct="1"/>
              <a:r>
                <a:rPr lang="en-US" altLang="en-US" sz="1600" dirty="0" err="1"/>
                <a:t>Bảng</a:t>
              </a:r>
              <a:r>
                <a:rPr lang="en-US" altLang="en-US" sz="1600" dirty="0"/>
                <a:t> </a:t>
              </a:r>
              <a:r>
                <a:rPr lang="en-US" altLang="en-US" sz="1600" dirty="0" err="1"/>
                <a:t>danh</a:t>
              </a:r>
              <a:r>
                <a:rPr lang="en-US" altLang="en-US" sz="1600" dirty="0"/>
                <a:t> </a:t>
              </a:r>
              <a:r>
                <a:rPr lang="en-US" altLang="en-US" sz="1600" dirty="0" err="1"/>
                <a:t>biểu</a:t>
              </a:r>
              <a:endParaRPr lang="en-US" altLang="en-US" sz="1600" dirty="0"/>
            </a:p>
          </p:txBody>
        </p:sp>
        <p:grpSp>
          <p:nvGrpSpPr>
            <p:cNvPr id="12" name="Group 11">
              <a:extLst>
                <a:ext uri="{FF2B5EF4-FFF2-40B4-BE49-F238E27FC236}">
                  <a16:creationId xmlns:a16="http://schemas.microsoft.com/office/drawing/2014/main" id="{340E5D32-CB83-473B-9CA3-158B86E4D70C}"/>
                </a:ext>
              </a:extLst>
            </p:cNvPr>
            <p:cNvGrpSpPr/>
            <p:nvPr/>
          </p:nvGrpSpPr>
          <p:grpSpPr>
            <a:xfrm>
              <a:off x="988106" y="2399249"/>
              <a:ext cx="6686812" cy="1272649"/>
              <a:chOff x="988106" y="2399249"/>
              <a:chExt cx="6686812" cy="1272649"/>
            </a:xfrm>
          </p:grpSpPr>
          <p:sp>
            <p:nvSpPr>
              <p:cNvPr id="14" name="Text Box 5">
                <a:extLst>
                  <a:ext uri="{FF2B5EF4-FFF2-40B4-BE49-F238E27FC236}">
                    <a16:creationId xmlns:a16="http://schemas.microsoft.com/office/drawing/2014/main" id="{4CD0AF27-95AB-4711-8CF4-D85F2BAC3BB6}"/>
                  </a:ext>
                </a:extLst>
              </p:cNvPr>
              <p:cNvSpPr txBox="1">
                <a:spLocks noChangeArrowheads="1"/>
              </p:cNvSpPr>
              <p:nvPr/>
            </p:nvSpPr>
            <p:spPr bwMode="auto">
              <a:xfrm>
                <a:off x="988106" y="2570699"/>
                <a:ext cx="990600" cy="882162"/>
              </a:xfrm>
              <a:prstGeom prst="rect">
                <a:avLst/>
              </a:prstGeom>
              <a:noFill/>
              <a:ln w="12700" cap="sq">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50000"/>
                  </a:spcBef>
                  <a:defRPr kumimoji="1" sz="2400" b="1">
                    <a:solidFill>
                      <a:schemeClr val="bg2"/>
                    </a:solidFill>
                    <a:latin typeface="Times New Roman" panose="02020603050405020304" pitchFamily="18" charset="0"/>
                    <a:cs typeface="Times New Roman" panose="02020603050405020304" pitchFamily="18" charset="0"/>
                  </a:defRPr>
                </a:lvl1pPr>
                <a:lvl2pPr marL="742950" indent="-285750">
                  <a:spcBef>
                    <a:spcPct val="50000"/>
                  </a:spcBef>
                  <a:defRPr kumimoji="1" sz="2400" b="1">
                    <a:solidFill>
                      <a:schemeClr val="bg2"/>
                    </a:solidFill>
                    <a:latin typeface="Times New Roman" panose="02020603050405020304" pitchFamily="18" charset="0"/>
                    <a:cs typeface="Times New Roman" panose="02020603050405020304" pitchFamily="18" charset="0"/>
                  </a:defRPr>
                </a:lvl2pPr>
                <a:lvl3pPr marL="1143000" indent="-228600">
                  <a:spcBef>
                    <a:spcPct val="50000"/>
                  </a:spcBef>
                  <a:defRPr kumimoji="1" sz="2400" b="1">
                    <a:solidFill>
                      <a:schemeClr val="bg2"/>
                    </a:solidFill>
                    <a:latin typeface="Times New Roman" panose="02020603050405020304" pitchFamily="18" charset="0"/>
                    <a:cs typeface="Times New Roman" panose="02020603050405020304" pitchFamily="18" charset="0"/>
                  </a:defRPr>
                </a:lvl3pPr>
                <a:lvl4pPr marL="1600200" indent="-228600">
                  <a:spcBef>
                    <a:spcPct val="50000"/>
                  </a:spcBef>
                  <a:defRPr kumimoji="1" sz="2400" b="1">
                    <a:solidFill>
                      <a:schemeClr val="bg2"/>
                    </a:solidFill>
                    <a:latin typeface="Times New Roman" panose="02020603050405020304" pitchFamily="18" charset="0"/>
                    <a:cs typeface="Times New Roman" panose="02020603050405020304" pitchFamily="18" charset="0"/>
                  </a:defRPr>
                </a:lvl4pPr>
                <a:lvl5pPr marL="2057400" indent="-228600">
                  <a:spcBef>
                    <a:spcPct val="50000"/>
                  </a:spcBef>
                  <a:defRPr kumimoji="1" sz="2400" b="1">
                    <a:solidFill>
                      <a:schemeClr val="bg2"/>
                    </a:solidFill>
                    <a:latin typeface="Times New Roman" panose="02020603050405020304" pitchFamily="18" charset="0"/>
                    <a:cs typeface="Times New Roman" panose="02020603050405020304" pitchFamily="18" charset="0"/>
                  </a:defRPr>
                </a:lvl5pPr>
                <a:lvl6pPr marL="2514600" indent="-228600" eaLnBrk="0" fontAlgn="base" hangingPunct="0">
                  <a:spcBef>
                    <a:spcPct val="50000"/>
                  </a:spcBef>
                  <a:spcAft>
                    <a:spcPct val="0"/>
                  </a:spcAft>
                  <a:defRPr kumimoji="1" sz="2400" b="1">
                    <a:solidFill>
                      <a:schemeClr val="bg2"/>
                    </a:solidFill>
                    <a:latin typeface="Times New Roman" panose="02020603050405020304" pitchFamily="18" charset="0"/>
                    <a:cs typeface="Times New Roman" panose="02020603050405020304" pitchFamily="18" charset="0"/>
                  </a:defRPr>
                </a:lvl6pPr>
                <a:lvl7pPr marL="2971800" indent="-228600" eaLnBrk="0" fontAlgn="base" hangingPunct="0">
                  <a:spcBef>
                    <a:spcPct val="50000"/>
                  </a:spcBef>
                  <a:spcAft>
                    <a:spcPct val="0"/>
                  </a:spcAft>
                  <a:defRPr kumimoji="1" sz="2400" b="1">
                    <a:solidFill>
                      <a:schemeClr val="bg2"/>
                    </a:solidFill>
                    <a:latin typeface="Times New Roman" panose="02020603050405020304" pitchFamily="18" charset="0"/>
                    <a:cs typeface="Times New Roman" panose="02020603050405020304" pitchFamily="18" charset="0"/>
                  </a:defRPr>
                </a:lvl7pPr>
                <a:lvl8pPr marL="3429000" indent="-228600" eaLnBrk="0" fontAlgn="base" hangingPunct="0">
                  <a:spcBef>
                    <a:spcPct val="50000"/>
                  </a:spcBef>
                  <a:spcAft>
                    <a:spcPct val="0"/>
                  </a:spcAft>
                  <a:defRPr kumimoji="1" sz="2400" b="1">
                    <a:solidFill>
                      <a:schemeClr val="bg2"/>
                    </a:solidFill>
                    <a:latin typeface="Times New Roman" panose="02020603050405020304" pitchFamily="18" charset="0"/>
                    <a:cs typeface="Times New Roman" panose="02020603050405020304" pitchFamily="18" charset="0"/>
                  </a:defRPr>
                </a:lvl8pPr>
                <a:lvl9pPr marL="3886200" indent="-228600" eaLnBrk="0" fontAlgn="base" hangingPunct="0">
                  <a:spcBef>
                    <a:spcPct val="50000"/>
                  </a:spcBef>
                  <a:spcAft>
                    <a:spcPct val="0"/>
                  </a:spcAft>
                  <a:defRPr kumimoji="1" sz="2400" b="1">
                    <a:solidFill>
                      <a:schemeClr val="bg2"/>
                    </a:solidFill>
                    <a:latin typeface="Times New Roman" panose="02020603050405020304" pitchFamily="18" charset="0"/>
                    <a:cs typeface="Times New Roman" panose="02020603050405020304" pitchFamily="18" charset="0"/>
                  </a:defRPr>
                </a:lvl9pPr>
              </a:lstStyle>
              <a:p>
                <a:pPr algn="ctr" eaLnBrk="1" hangingPunct="1"/>
                <a:r>
                  <a:rPr lang="en-US" altLang="en-US" sz="1600" dirty="0"/>
                  <a:t>CT </a:t>
                </a:r>
                <a:r>
                  <a:rPr lang="en-US" altLang="en-US" sz="1600" dirty="0" err="1"/>
                  <a:t>nguồn</a:t>
                </a:r>
                <a:endParaRPr lang="en-US" altLang="en-US" sz="1600" dirty="0"/>
              </a:p>
            </p:txBody>
          </p:sp>
          <p:sp>
            <p:nvSpPr>
              <p:cNvPr id="16" name="Text Box 6">
                <a:extLst>
                  <a:ext uri="{FF2B5EF4-FFF2-40B4-BE49-F238E27FC236}">
                    <a16:creationId xmlns:a16="http://schemas.microsoft.com/office/drawing/2014/main" id="{9604134D-918E-4451-82E6-26F5B15AF3E3}"/>
                  </a:ext>
                </a:extLst>
              </p:cNvPr>
              <p:cNvSpPr txBox="1">
                <a:spLocks noChangeArrowheads="1"/>
              </p:cNvSpPr>
              <p:nvPr/>
            </p:nvSpPr>
            <p:spPr bwMode="auto">
              <a:xfrm>
                <a:off x="2664507" y="2418299"/>
                <a:ext cx="1066800" cy="1253599"/>
              </a:xfrm>
              <a:prstGeom prst="rect">
                <a:avLst/>
              </a:prstGeom>
              <a:noFill/>
              <a:ln w="12700" cap="sq">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50000"/>
                  </a:spcBef>
                  <a:defRPr kumimoji="1" sz="2400" b="1">
                    <a:solidFill>
                      <a:schemeClr val="bg2"/>
                    </a:solidFill>
                    <a:latin typeface="Times New Roman" panose="02020603050405020304" pitchFamily="18" charset="0"/>
                    <a:cs typeface="Times New Roman" panose="02020603050405020304" pitchFamily="18" charset="0"/>
                  </a:defRPr>
                </a:lvl1pPr>
                <a:lvl2pPr marL="742950" indent="-285750">
                  <a:spcBef>
                    <a:spcPct val="50000"/>
                  </a:spcBef>
                  <a:defRPr kumimoji="1" sz="2400" b="1">
                    <a:solidFill>
                      <a:schemeClr val="bg2"/>
                    </a:solidFill>
                    <a:latin typeface="Times New Roman" panose="02020603050405020304" pitchFamily="18" charset="0"/>
                    <a:cs typeface="Times New Roman" panose="02020603050405020304" pitchFamily="18" charset="0"/>
                  </a:defRPr>
                </a:lvl2pPr>
                <a:lvl3pPr marL="1143000" indent="-228600">
                  <a:spcBef>
                    <a:spcPct val="50000"/>
                  </a:spcBef>
                  <a:defRPr kumimoji="1" sz="2400" b="1">
                    <a:solidFill>
                      <a:schemeClr val="bg2"/>
                    </a:solidFill>
                    <a:latin typeface="Times New Roman" panose="02020603050405020304" pitchFamily="18" charset="0"/>
                    <a:cs typeface="Times New Roman" panose="02020603050405020304" pitchFamily="18" charset="0"/>
                  </a:defRPr>
                </a:lvl3pPr>
                <a:lvl4pPr marL="1600200" indent="-228600">
                  <a:spcBef>
                    <a:spcPct val="50000"/>
                  </a:spcBef>
                  <a:defRPr kumimoji="1" sz="2400" b="1">
                    <a:solidFill>
                      <a:schemeClr val="bg2"/>
                    </a:solidFill>
                    <a:latin typeface="Times New Roman" panose="02020603050405020304" pitchFamily="18" charset="0"/>
                    <a:cs typeface="Times New Roman" panose="02020603050405020304" pitchFamily="18" charset="0"/>
                  </a:defRPr>
                </a:lvl4pPr>
                <a:lvl5pPr marL="2057400" indent="-228600">
                  <a:spcBef>
                    <a:spcPct val="50000"/>
                  </a:spcBef>
                  <a:defRPr kumimoji="1" sz="2400" b="1">
                    <a:solidFill>
                      <a:schemeClr val="bg2"/>
                    </a:solidFill>
                    <a:latin typeface="Times New Roman" panose="02020603050405020304" pitchFamily="18" charset="0"/>
                    <a:cs typeface="Times New Roman" panose="02020603050405020304" pitchFamily="18" charset="0"/>
                  </a:defRPr>
                </a:lvl5pPr>
                <a:lvl6pPr marL="2514600" indent="-228600" eaLnBrk="0" fontAlgn="base" hangingPunct="0">
                  <a:spcBef>
                    <a:spcPct val="50000"/>
                  </a:spcBef>
                  <a:spcAft>
                    <a:spcPct val="0"/>
                  </a:spcAft>
                  <a:defRPr kumimoji="1" sz="2400" b="1">
                    <a:solidFill>
                      <a:schemeClr val="bg2"/>
                    </a:solidFill>
                    <a:latin typeface="Times New Roman" panose="02020603050405020304" pitchFamily="18" charset="0"/>
                    <a:cs typeface="Times New Roman" panose="02020603050405020304" pitchFamily="18" charset="0"/>
                  </a:defRPr>
                </a:lvl6pPr>
                <a:lvl7pPr marL="2971800" indent="-228600" eaLnBrk="0" fontAlgn="base" hangingPunct="0">
                  <a:spcBef>
                    <a:spcPct val="50000"/>
                  </a:spcBef>
                  <a:spcAft>
                    <a:spcPct val="0"/>
                  </a:spcAft>
                  <a:defRPr kumimoji="1" sz="2400" b="1">
                    <a:solidFill>
                      <a:schemeClr val="bg2"/>
                    </a:solidFill>
                    <a:latin typeface="Times New Roman" panose="02020603050405020304" pitchFamily="18" charset="0"/>
                    <a:cs typeface="Times New Roman" panose="02020603050405020304" pitchFamily="18" charset="0"/>
                  </a:defRPr>
                </a:lvl7pPr>
                <a:lvl8pPr marL="3429000" indent="-228600" eaLnBrk="0" fontAlgn="base" hangingPunct="0">
                  <a:spcBef>
                    <a:spcPct val="50000"/>
                  </a:spcBef>
                  <a:spcAft>
                    <a:spcPct val="0"/>
                  </a:spcAft>
                  <a:defRPr kumimoji="1" sz="2400" b="1">
                    <a:solidFill>
                      <a:schemeClr val="bg2"/>
                    </a:solidFill>
                    <a:latin typeface="Times New Roman" panose="02020603050405020304" pitchFamily="18" charset="0"/>
                    <a:cs typeface="Times New Roman" panose="02020603050405020304" pitchFamily="18" charset="0"/>
                  </a:defRPr>
                </a:lvl8pPr>
                <a:lvl9pPr marL="3886200" indent="-228600" eaLnBrk="0" fontAlgn="base" hangingPunct="0">
                  <a:spcBef>
                    <a:spcPct val="50000"/>
                  </a:spcBef>
                  <a:spcAft>
                    <a:spcPct val="0"/>
                  </a:spcAft>
                  <a:defRPr kumimoji="1" sz="2400" b="1">
                    <a:solidFill>
                      <a:schemeClr val="bg2"/>
                    </a:solidFill>
                    <a:latin typeface="Times New Roman" panose="02020603050405020304" pitchFamily="18" charset="0"/>
                    <a:cs typeface="Times New Roman" panose="02020603050405020304" pitchFamily="18" charset="0"/>
                  </a:defRPr>
                </a:lvl9pPr>
              </a:lstStyle>
              <a:p>
                <a:pPr algn="ctr" eaLnBrk="1" hangingPunct="1"/>
                <a:r>
                  <a:rPr lang="en-US" altLang="en-US" sz="1600" dirty="0" err="1"/>
                  <a:t>Bộ</a:t>
                </a:r>
                <a:r>
                  <a:rPr lang="en-US" altLang="en-US" sz="1600" dirty="0"/>
                  <a:t> </a:t>
                </a:r>
                <a:r>
                  <a:rPr lang="en-US" altLang="en-US" sz="1600" dirty="0" err="1"/>
                  <a:t>phân</a:t>
                </a:r>
                <a:r>
                  <a:rPr lang="en-US" altLang="en-US" sz="1600" dirty="0"/>
                  <a:t> </a:t>
                </a:r>
                <a:r>
                  <a:rPr lang="en-US" altLang="en-US" sz="1600" dirty="0" err="1"/>
                  <a:t>tích</a:t>
                </a:r>
                <a:r>
                  <a:rPr lang="en-US" altLang="en-US" sz="1600" dirty="0"/>
                  <a:t> </a:t>
                </a:r>
                <a:r>
                  <a:rPr lang="en-US" altLang="en-US" sz="1600" dirty="0" err="1"/>
                  <a:t>từ</a:t>
                </a:r>
                <a:r>
                  <a:rPr lang="en-US" altLang="en-US" sz="1600" dirty="0"/>
                  <a:t> </a:t>
                </a:r>
                <a:r>
                  <a:rPr lang="en-US" altLang="en-US" sz="1600" dirty="0" err="1"/>
                  <a:t>vựng</a:t>
                </a:r>
                <a:endParaRPr lang="en-US" altLang="en-US" sz="1600" dirty="0"/>
              </a:p>
            </p:txBody>
          </p:sp>
          <p:sp>
            <p:nvSpPr>
              <p:cNvPr id="18" name="Text Box 8">
                <a:extLst>
                  <a:ext uri="{FF2B5EF4-FFF2-40B4-BE49-F238E27FC236}">
                    <a16:creationId xmlns:a16="http://schemas.microsoft.com/office/drawing/2014/main" id="{87847286-9A96-46D3-9051-21C918672044}"/>
                  </a:ext>
                </a:extLst>
              </p:cNvPr>
              <p:cNvSpPr txBox="1">
                <a:spLocks noChangeArrowheads="1"/>
              </p:cNvSpPr>
              <p:nvPr/>
            </p:nvSpPr>
            <p:spPr bwMode="auto">
              <a:xfrm>
                <a:off x="6550708" y="2399249"/>
                <a:ext cx="1124210" cy="1253599"/>
              </a:xfrm>
              <a:prstGeom prst="rect">
                <a:avLst/>
              </a:prstGeom>
              <a:noFill/>
              <a:ln w="12700" cap="sq">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rIns="0">
                <a:spAutoFit/>
              </a:bodyPr>
              <a:lstStyle>
                <a:lvl1pPr>
                  <a:spcBef>
                    <a:spcPct val="50000"/>
                  </a:spcBef>
                  <a:defRPr kumimoji="1" sz="2400" b="1">
                    <a:solidFill>
                      <a:schemeClr val="bg2"/>
                    </a:solidFill>
                    <a:latin typeface="Times New Roman" panose="02020603050405020304" pitchFamily="18" charset="0"/>
                    <a:cs typeface="Times New Roman" panose="02020603050405020304" pitchFamily="18" charset="0"/>
                  </a:defRPr>
                </a:lvl1pPr>
                <a:lvl2pPr marL="742950" indent="-285750">
                  <a:spcBef>
                    <a:spcPct val="50000"/>
                  </a:spcBef>
                  <a:defRPr kumimoji="1" sz="2400" b="1">
                    <a:solidFill>
                      <a:schemeClr val="bg2"/>
                    </a:solidFill>
                    <a:latin typeface="Times New Roman" panose="02020603050405020304" pitchFamily="18" charset="0"/>
                    <a:cs typeface="Times New Roman" panose="02020603050405020304" pitchFamily="18" charset="0"/>
                  </a:defRPr>
                </a:lvl2pPr>
                <a:lvl3pPr marL="1143000" indent="-228600">
                  <a:spcBef>
                    <a:spcPct val="50000"/>
                  </a:spcBef>
                  <a:defRPr kumimoji="1" sz="2400" b="1">
                    <a:solidFill>
                      <a:schemeClr val="bg2"/>
                    </a:solidFill>
                    <a:latin typeface="Times New Roman" panose="02020603050405020304" pitchFamily="18" charset="0"/>
                    <a:cs typeface="Times New Roman" panose="02020603050405020304" pitchFamily="18" charset="0"/>
                  </a:defRPr>
                </a:lvl3pPr>
                <a:lvl4pPr marL="1600200" indent="-228600">
                  <a:spcBef>
                    <a:spcPct val="50000"/>
                  </a:spcBef>
                  <a:defRPr kumimoji="1" sz="2400" b="1">
                    <a:solidFill>
                      <a:schemeClr val="bg2"/>
                    </a:solidFill>
                    <a:latin typeface="Times New Roman" panose="02020603050405020304" pitchFamily="18" charset="0"/>
                    <a:cs typeface="Times New Roman" panose="02020603050405020304" pitchFamily="18" charset="0"/>
                  </a:defRPr>
                </a:lvl4pPr>
                <a:lvl5pPr marL="2057400" indent="-228600">
                  <a:spcBef>
                    <a:spcPct val="50000"/>
                  </a:spcBef>
                  <a:defRPr kumimoji="1" sz="2400" b="1">
                    <a:solidFill>
                      <a:schemeClr val="bg2"/>
                    </a:solidFill>
                    <a:latin typeface="Times New Roman" panose="02020603050405020304" pitchFamily="18" charset="0"/>
                    <a:cs typeface="Times New Roman" panose="02020603050405020304" pitchFamily="18" charset="0"/>
                  </a:defRPr>
                </a:lvl5pPr>
                <a:lvl6pPr marL="2514600" indent="-228600" eaLnBrk="0" fontAlgn="base" hangingPunct="0">
                  <a:spcBef>
                    <a:spcPct val="50000"/>
                  </a:spcBef>
                  <a:spcAft>
                    <a:spcPct val="0"/>
                  </a:spcAft>
                  <a:defRPr kumimoji="1" sz="2400" b="1">
                    <a:solidFill>
                      <a:schemeClr val="bg2"/>
                    </a:solidFill>
                    <a:latin typeface="Times New Roman" panose="02020603050405020304" pitchFamily="18" charset="0"/>
                    <a:cs typeface="Times New Roman" panose="02020603050405020304" pitchFamily="18" charset="0"/>
                  </a:defRPr>
                </a:lvl6pPr>
                <a:lvl7pPr marL="2971800" indent="-228600" eaLnBrk="0" fontAlgn="base" hangingPunct="0">
                  <a:spcBef>
                    <a:spcPct val="50000"/>
                  </a:spcBef>
                  <a:spcAft>
                    <a:spcPct val="0"/>
                  </a:spcAft>
                  <a:defRPr kumimoji="1" sz="2400" b="1">
                    <a:solidFill>
                      <a:schemeClr val="bg2"/>
                    </a:solidFill>
                    <a:latin typeface="Times New Roman" panose="02020603050405020304" pitchFamily="18" charset="0"/>
                    <a:cs typeface="Times New Roman" panose="02020603050405020304" pitchFamily="18" charset="0"/>
                  </a:defRPr>
                </a:lvl7pPr>
                <a:lvl8pPr marL="3429000" indent="-228600" eaLnBrk="0" fontAlgn="base" hangingPunct="0">
                  <a:spcBef>
                    <a:spcPct val="50000"/>
                  </a:spcBef>
                  <a:spcAft>
                    <a:spcPct val="0"/>
                  </a:spcAft>
                  <a:defRPr kumimoji="1" sz="2400" b="1">
                    <a:solidFill>
                      <a:schemeClr val="bg2"/>
                    </a:solidFill>
                    <a:latin typeface="Times New Roman" panose="02020603050405020304" pitchFamily="18" charset="0"/>
                    <a:cs typeface="Times New Roman" panose="02020603050405020304" pitchFamily="18" charset="0"/>
                  </a:defRPr>
                </a:lvl8pPr>
                <a:lvl9pPr marL="3886200" indent="-228600" eaLnBrk="0" fontAlgn="base" hangingPunct="0">
                  <a:spcBef>
                    <a:spcPct val="50000"/>
                  </a:spcBef>
                  <a:spcAft>
                    <a:spcPct val="0"/>
                  </a:spcAft>
                  <a:defRPr kumimoji="1" sz="2400" b="1">
                    <a:solidFill>
                      <a:schemeClr val="bg2"/>
                    </a:solidFill>
                    <a:latin typeface="Times New Roman" panose="02020603050405020304" pitchFamily="18" charset="0"/>
                    <a:cs typeface="Times New Roman" panose="02020603050405020304" pitchFamily="18" charset="0"/>
                  </a:defRPr>
                </a:lvl9pPr>
              </a:lstStyle>
              <a:p>
                <a:pPr algn="ctr" eaLnBrk="1" hangingPunct="1"/>
                <a:r>
                  <a:rPr lang="en-US" altLang="en-US" sz="1600" dirty="0" err="1"/>
                  <a:t>Bộ</a:t>
                </a:r>
                <a:r>
                  <a:rPr lang="en-US" altLang="en-US" sz="1600" dirty="0"/>
                  <a:t> </a:t>
                </a:r>
                <a:r>
                  <a:rPr lang="en-US" altLang="en-US" sz="1600" dirty="0" err="1"/>
                  <a:t>phân</a:t>
                </a:r>
                <a:r>
                  <a:rPr lang="en-US" altLang="en-US" sz="1600" dirty="0"/>
                  <a:t> </a:t>
                </a:r>
                <a:r>
                  <a:rPr lang="en-US" altLang="en-US" sz="1600" dirty="0" err="1"/>
                  <a:t>tích</a:t>
                </a:r>
                <a:r>
                  <a:rPr lang="en-US" altLang="en-US" sz="1600" dirty="0"/>
                  <a:t> </a:t>
                </a:r>
                <a:r>
                  <a:rPr lang="en-US" altLang="en-US" sz="1600" dirty="0" err="1"/>
                  <a:t>cú</a:t>
                </a:r>
                <a:r>
                  <a:rPr lang="en-US" altLang="en-US" sz="1600" dirty="0"/>
                  <a:t> </a:t>
                </a:r>
                <a:r>
                  <a:rPr lang="en-US" altLang="en-US" sz="1600" dirty="0" err="1"/>
                  <a:t>pháp</a:t>
                </a:r>
                <a:endParaRPr lang="en-US" altLang="en-US" sz="1600" dirty="0"/>
              </a:p>
            </p:txBody>
          </p:sp>
          <p:sp>
            <p:nvSpPr>
              <p:cNvPr id="21" name="Line 11">
                <a:extLst>
                  <a:ext uri="{FF2B5EF4-FFF2-40B4-BE49-F238E27FC236}">
                    <a16:creationId xmlns:a16="http://schemas.microsoft.com/office/drawing/2014/main" id="{FCB741C4-FF99-46D9-8FA9-1966FBA46B8B}"/>
                  </a:ext>
                </a:extLst>
              </p:cNvPr>
              <p:cNvSpPr>
                <a:spLocks noChangeShapeType="1"/>
              </p:cNvSpPr>
              <p:nvPr/>
            </p:nvSpPr>
            <p:spPr bwMode="auto">
              <a:xfrm>
                <a:off x="1978706" y="2932649"/>
                <a:ext cx="685800" cy="0"/>
              </a:xfrm>
              <a:prstGeom prst="line">
                <a:avLst/>
              </a:prstGeom>
              <a:noFill/>
              <a:ln w="12700" cap="sq">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22" name="Line 12">
                <a:extLst>
                  <a:ext uri="{FF2B5EF4-FFF2-40B4-BE49-F238E27FC236}">
                    <a16:creationId xmlns:a16="http://schemas.microsoft.com/office/drawing/2014/main" id="{F109B212-B55C-4168-827A-637BD93DFF1B}"/>
                  </a:ext>
                </a:extLst>
              </p:cNvPr>
              <p:cNvSpPr>
                <a:spLocks noChangeShapeType="1"/>
              </p:cNvSpPr>
              <p:nvPr/>
            </p:nvSpPr>
            <p:spPr bwMode="auto">
              <a:xfrm>
                <a:off x="3731306" y="2627849"/>
                <a:ext cx="2819400" cy="0"/>
              </a:xfrm>
              <a:prstGeom prst="line">
                <a:avLst/>
              </a:prstGeom>
              <a:noFill/>
              <a:ln w="12700" cap="sq">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23" name="Line 13">
                <a:extLst>
                  <a:ext uri="{FF2B5EF4-FFF2-40B4-BE49-F238E27FC236}">
                    <a16:creationId xmlns:a16="http://schemas.microsoft.com/office/drawing/2014/main" id="{4A86EAF8-AB29-4FCF-BA5B-F91F015822AC}"/>
                  </a:ext>
                </a:extLst>
              </p:cNvPr>
              <p:cNvSpPr>
                <a:spLocks noChangeShapeType="1"/>
              </p:cNvSpPr>
              <p:nvPr/>
            </p:nvSpPr>
            <p:spPr bwMode="auto">
              <a:xfrm>
                <a:off x="3731306" y="3161249"/>
                <a:ext cx="2819400" cy="0"/>
              </a:xfrm>
              <a:prstGeom prst="line">
                <a:avLst/>
              </a:prstGeom>
              <a:noFill/>
              <a:ln w="12700" cap="sq">
                <a:solidFill>
                  <a:schemeClr val="bg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grpSp>
        <p:sp>
          <p:nvSpPr>
            <p:cNvPr id="24" name="Line 14">
              <a:extLst>
                <a:ext uri="{FF2B5EF4-FFF2-40B4-BE49-F238E27FC236}">
                  <a16:creationId xmlns:a16="http://schemas.microsoft.com/office/drawing/2014/main" id="{E27C4169-6B8B-4A91-AEA4-57F526636390}"/>
                </a:ext>
              </a:extLst>
            </p:cNvPr>
            <p:cNvSpPr>
              <a:spLocks noChangeShapeType="1"/>
            </p:cNvSpPr>
            <p:nvPr/>
          </p:nvSpPr>
          <p:spPr bwMode="auto">
            <a:xfrm>
              <a:off x="3159806" y="3690948"/>
              <a:ext cx="1371600" cy="914399"/>
            </a:xfrm>
            <a:prstGeom prst="line">
              <a:avLst/>
            </a:prstGeom>
            <a:noFill/>
            <a:ln w="12700" cap="sq">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25" name="Line 15">
              <a:extLst>
                <a:ext uri="{FF2B5EF4-FFF2-40B4-BE49-F238E27FC236}">
                  <a16:creationId xmlns:a16="http://schemas.microsoft.com/office/drawing/2014/main" id="{3E8C5771-2856-4C0C-A570-39329C6DC163}"/>
                </a:ext>
              </a:extLst>
            </p:cNvPr>
            <p:cNvSpPr>
              <a:spLocks noChangeShapeType="1"/>
            </p:cNvSpPr>
            <p:nvPr/>
          </p:nvSpPr>
          <p:spPr bwMode="auto">
            <a:xfrm flipH="1">
              <a:off x="5693456" y="3671898"/>
              <a:ext cx="1371600" cy="1009583"/>
            </a:xfrm>
            <a:prstGeom prst="line">
              <a:avLst/>
            </a:prstGeom>
            <a:noFill/>
            <a:ln w="12700" cap="sq">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dirty="0"/>
            </a:p>
          </p:txBody>
        </p:sp>
        <p:sp>
          <p:nvSpPr>
            <p:cNvPr id="26" name="TextBox 25">
              <a:extLst>
                <a:ext uri="{FF2B5EF4-FFF2-40B4-BE49-F238E27FC236}">
                  <a16:creationId xmlns:a16="http://schemas.microsoft.com/office/drawing/2014/main" id="{3B6EA83B-34F5-4429-B5C0-70FC045A84DA}"/>
                </a:ext>
              </a:extLst>
            </p:cNvPr>
            <p:cNvSpPr txBox="1"/>
            <p:nvPr/>
          </p:nvSpPr>
          <p:spPr>
            <a:xfrm>
              <a:off x="4417106" y="2752414"/>
              <a:ext cx="1740747" cy="464297"/>
            </a:xfrm>
            <a:prstGeom prst="rect">
              <a:avLst/>
            </a:prstGeom>
            <a:noFill/>
          </p:spPr>
          <p:txBody>
            <a:bodyPr wrap="square" rtlCol="0">
              <a:spAutoFit/>
            </a:bodyPr>
            <a:lstStyle/>
            <a:p>
              <a:r>
                <a:rPr lang="en-US" altLang="en-US" dirty="0" err="1">
                  <a:solidFill>
                    <a:schemeClr val="bg2"/>
                  </a:solidFill>
                </a:rPr>
                <a:t>Yêu</a:t>
              </a:r>
              <a:r>
                <a:rPr lang="en-US" altLang="en-US" dirty="0">
                  <a:solidFill>
                    <a:schemeClr val="bg2"/>
                  </a:solidFill>
                </a:rPr>
                <a:t> </a:t>
              </a:r>
              <a:r>
                <a:rPr lang="en-US" altLang="en-US" dirty="0" err="1">
                  <a:solidFill>
                    <a:schemeClr val="bg2"/>
                  </a:solidFill>
                </a:rPr>
                <a:t>cầu</a:t>
              </a:r>
              <a:r>
                <a:rPr lang="en-US" altLang="en-US" dirty="0">
                  <a:solidFill>
                    <a:schemeClr val="bg2"/>
                  </a:solidFill>
                </a:rPr>
                <a:t> token</a:t>
              </a:r>
            </a:p>
          </p:txBody>
        </p:sp>
        <p:sp>
          <p:nvSpPr>
            <p:cNvPr id="27" name="TextBox 26">
              <a:extLst>
                <a:ext uri="{FF2B5EF4-FFF2-40B4-BE49-F238E27FC236}">
                  <a16:creationId xmlns:a16="http://schemas.microsoft.com/office/drawing/2014/main" id="{4BF65D42-07BD-4260-AFD7-134E3C3CC687}"/>
                </a:ext>
              </a:extLst>
            </p:cNvPr>
            <p:cNvSpPr txBox="1"/>
            <p:nvPr/>
          </p:nvSpPr>
          <p:spPr>
            <a:xfrm>
              <a:off x="4531406" y="2240219"/>
              <a:ext cx="1219199" cy="464297"/>
            </a:xfrm>
            <a:prstGeom prst="rect">
              <a:avLst/>
            </a:prstGeom>
            <a:noFill/>
          </p:spPr>
          <p:txBody>
            <a:bodyPr wrap="square" rtlCol="0">
              <a:spAutoFit/>
            </a:bodyPr>
            <a:lstStyle/>
            <a:p>
              <a:r>
                <a:rPr lang="en-US" altLang="en-US" dirty="0" err="1">
                  <a:solidFill>
                    <a:schemeClr val="bg2"/>
                  </a:solidFill>
                </a:rPr>
                <a:t>Gửi</a:t>
              </a:r>
              <a:r>
                <a:rPr lang="en-US" altLang="en-US" dirty="0">
                  <a:solidFill>
                    <a:schemeClr val="bg2"/>
                  </a:solidFill>
                </a:rPr>
                <a:t> token</a:t>
              </a:r>
            </a:p>
          </p:txBody>
        </p:sp>
      </p:grpSp>
    </p:spTree>
    <p:extLst>
      <p:ext uri="{BB962C8B-B14F-4D97-AF65-F5344CB8AC3E}">
        <p14:creationId xmlns:p14="http://schemas.microsoft.com/office/powerpoint/2010/main" val="1716356142"/>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sp>
        <p:nvSpPr>
          <p:cNvPr id="3" name="Title 2">
            <a:extLst>
              <a:ext uri="{FF2B5EF4-FFF2-40B4-BE49-F238E27FC236}">
                <a16:creationId xmlns:a16="http://schemas.microsoft.com/office/drawing/2014/main" id="{CE224644-D675-43A8-AE22-BEC53B976D1B}"/>
              </a:ext>
            </a:extLst>
          </p:cNvPr>
          <p:cNvSpPr>
            <a:spLocks noGrp="1"/>
          </p:cNvSpPr>
          <p:nvPr>
            <p:ph type="ctrTitle" idx="6"/>
          </p:nvPr>
        </p:nvSpPr>
        <p:spPr/>
        <p:txBody>
          <a:bodyPr/>
          <a:lstStyle/>
          <a:p>
            <a:r>
              <a:rPr lang="en-US" b="1" dirty="0">
                <a:latin typeface="+mj-lt"/>
              </a:rPr>
              <a:t>PHÂN TÍCH TỪ VỰNG</a:t>
            </a:r>
          </a:p>
        </p:txBody>
      </p:sp>
      <p:sp>
        <p:nvSpPr>
          <p:cNvPr id="5" name="Title 4">
            <a:extLst>
              <a:ext uri="{FF2B5EF4-FFF2-40B4-BE49-F238E27FC236}">
                <a16:creationId xmlns:a16="http://schemas.microsoft.com/office/drawing/2014/main" id="{76422B8A-8A2D-4994-A291-63C0866755A5}"/>
              </a:ext>
            </a:extLst>
          </p:cNvPr>
          <p:cNvSpPr>
            <a:spLocks noGrp="1"/>
          </p:cNvSpPr>
          <p:nvPr>
            <p:ph type="title"/>
          </p:nvPr>
        </p:nvSpPr>
        <p:spPr>
          <a:xfrm>
            <a:off x="870738" y="1089004"/>
            <a:ext cx="3399421" cy="905771"/>
          </a:xfrm>
        </p:spPr>
        <p:txBody>
          <a:bodyPr/>
          <a:lstStyle/>
          <a:p>
            <a:pPr algn="l"/>
            <a:r>
              <a:rPr lang="en-US" b="1" dirty="0" err="1">
                <a:latin typeface="Open Sans" panose="020B0606030504020204" pitchFamily="34" charset="0"/>
                <a:ea typeface="Open Sans" panose="020B0606030504020204" pitchFamily="34" charset="0"/>
                <a:cs typeface="Open Sans" panose="020B0606030504020204" pitchFamily="34" charset="0"/>
              </a:rPr>
              <a:t>Ví</a:t>
            </a:r>
            <a:r>
              <a:rPr lang="en-US" b="1" dirty="0">
                <a:latin typeface="Open Sans" panose="020B0606030504020204" pitchFamily="34" charset="0"/>
                <a:ea typeface="Open Sans" panose="020B0606030504020204" pitchFamily="34" charset="0"/>
                <a:cs typeface="Open Sans" panose="020B0606030504020204" pitchFamily="34" charset="0"/>
              </a:rPr>
              <a:t> </a:t>
            </a:r>
            <a:r>
              <a:rPr lang="en-US" b="1" dirty="0" err="1">
                <a:latin typeface="Open Sans" panose="020B0606030504020204" pitchFamily="34" charset="0"/>
                <a:ea typeface="Open Sans" panose="020B0606030504020204" pitchFamily="34" charset="0"/>
                <a:cs typeface="Open Sans" panose="020B0606030504020204" pitchFamily="34" charset="0"/>
              </a:rPr>
              <a:t>dụ</a:t>
            </a:r>
            <a:r>
              <a:rPr lang="en-US" b="1" dirty="0">
                <a:latin typeface="Open Sans" panose="020B0606030504020204" pitchFamily="34" charset="0"/>
                <a:ea typeface="Open Sans" panose="020B0606030504020204" pitchFamily="34" charset="0"/>
                <a:cs typeface="Open Sans" panose="020B0606030504020204" pitchFamily="34" charset="0"/>
              </a:rPr>
              <a:t>:  </a:t>
            </a:r>
            <a:br>
              <a:rPr lang="en-US" b="1" dirty="0">
                <a:latin typeface="Open Sans" panose="020B0606030504020204" pitchFamily="34" charset="0"/>
                <a:ea typeface="Open Sans" panose="020B0606030504020204" pitchFamily="34" charset="0"/>
                <a:cs typeface="Open Sans" panose="020B0606030504020204" pitchFamily="34" charset="0"/>
              </a:rPr>
            </a:br>
            <a:r>
              <a:rPr lang="en-US" b="1" dirty="0" err="1">
                <a:latin typeface="Open Sans" panose="020B0606030504020204" pitchFamily="34" charset="0"/>
                <a:ea typeface="Open Sans" panose="020B0606030504020204" pitchFamily="34" charset="0"/>
                <a:cs typeface="Open Sans" panose="020B0606030504020204" pitchFamily="34" charset="0"/>
              </a:rPr>
              <a:t>Chương</a:t>
            </a:r>
            <a:r>
              <a:rPr lang="en-US" b="1" dirty="0">
                <a:latin typeface="Open Sans" panose="020B0606030504020204" pitchFamily="34" charset="0"/>
                <a:ea typeface="Open Sans" panose="020B0606030504020204" pitchFamily="34" charset="0"/>
                <a:cs typeface="Open Sans" panose="020B0606030504020204" pitchFamily="34" charset="0"/>
              </a:rPr>
              <a:t> </a:t>
            </a:r>
            <a:r>
              <a:rPr lang="en-US" b="1" dirty="0" err="1">
                <a:latin typeface="Open Sans" panose="020B0606030504020204" pitchFamily="34" charset="0"/>
                <a:ea typeface="Open Sans" panose="020B0606030504020204" pitchFamily="34" charset="0"/>
                <a:cs typeface="Open Sans" panose="020B0606030504020204" pitchFamily="34" charset="0"/>
              </a:rPr>
              <a:t>trình</a:t>
            </a:r>
            <a:r>
              <a:rPr lang="en-US" b="1" dirty="0">
                <a:latin typeface="Open Sans" panose="020B0606030504020204" pitchFamily="34" charset="0"/>
                <a:ea typeface="Open Sans" panose="020B0606030504020204" pitchFamily="34" charset="0"/>
                <a:cs typeface="Open Sans" panose="020B0606030504020204" pitchFamily="34" charset="0"/>
              </a:rPr>
              <a:t> </a:t>
            </a:r>
            <a:r>
              <a:rPr lang="en-US" b="1" dirty="0" err="1">
                <a:latin typeface="Open Sans" panose="020B0606030504020204" pitchFamily="34" charset="0"/>
                <a:ea typeface="Open Sans" panose="020B0606030504020204" pitchFamily="34" charset="0"/>
                <a:cs typeface="Open Sans" panose="020B0606030504020204" pitchFamily="34" charset="0"/>
              </a:rPr>
              <a:t>nguồn</a:t>
            </a:r>
            <a:r>
              <a:rPr lang="en-US" b="1" dirty="0">
                <a:latin typeface="Open Sans" panose="020B0606030504020204" pitchFamily="34" charset="0"/>
                <a:ea typeface="Open Sans" panose="020B0606030504020204" pitchFamily="34" charset="0"/>
                <a:cs typeface="Open Sans" panose="020B0606030504020204" pitchFamily="34" charset="0"/>
              </a:rPr>
              <a:t>: </a:t>
            </a:r>
            <a:r>
              <a:rPr lang="en-US" dirty="0">
                <a:latin typeface="Open Sans" panose="020B0606030504020204" pitchFamily="34" charset="0"/>
                <a:ea typeface="Open Sans" panose="020B0606030504020204" pitchFamily="34" charset="0"/>
                <a:cs typeface="Open Sans" panose="020B0606030504020204" pitchFamily="34" charset="0"/>
              </a:rPr>
              <a:t>print(111)</a:t>
            </a:r>
          </a:p>
        </p:txBody>
      </p:sp>
      <p:sp>
        <p:nvSpPr>
          <p:cNvPr id="19" name="Title 4">
            <a:extLst>
              <a:ext uri="{FF2B5EF4-FFF2-40B4-BE49-F238E27FC236}">
                <a16:creationId xmlns:a16="http://schemas.microsoft.com/office/drawing/2014/main" id="{385A08F2-3A6B-493E-A65D-53B3D8E911FC}"/>
              </a:ext>
            </a:extLst>
          </p:cNvPr>
          <p:cNvSpPr txBox="1">
            <a:spLocks/>
          </p:cNvSpPr>
          <p:nvPr/>
        </p:nvSpPr>
        <p:spPr>
          <a:xfrm>
            <a:off x="159256" y="2603434"/>
            <a:ext cx="2232880" cy="396220"/>
          </a:xfrm>
          <a:prstGeom prst="rect">
            <a:avLst/>
          </a:prstGeom>
          <a:noFill/>
          <a:ln>
            <a:solidFill>
              <a:schemeClr val="bg2"/>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Overpass Black"/>
              <a:buNone/>
              <a:defRPr sz="16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9pPr>
          </a:lstStyle>
          <a:p>
            <a:r>
              <a:rPr lang="en-US" b="1" dirty="0">
                <a:latin typeface="Open Sans" panose="020B0606030504020204" pitchFamily="34" charset="0"/>
                <a:ea typeface="Open Sans" panose="020B0606030504020204" pitchFamily="34" charset="0"/>
                <a:cs typeface="Open Sans" panose="020B0606030504020204" pitchFamily="34" charset="0"/>
              </a:rPr>
              <a:t>print(111)</a:t>
            </a:r>
          </a:p>
        </p:txBody>
      </p:sp>
      <p:grpSp>
        <p:nvGrpSpPr>
          <p:cNvPr id="55" name="Group 54">
            <a:extLst>
              <a:ext uri="{FF2B5EF4-FFF2-40B4-BE49-F238E27FC236}">
                <a16:creationId xmlns:a16="http://schemas.microsoft.com/office/drawing/2014/main" id="{397C5D07-B5CF-4945-94AF-2312C2E2D3B3}"/>
              </a:ext>
            </a:extLst>
          </p:cNvPr>
          <p:cNvGrpSpPr/>
          <p:nvPr/>
        </p:nvGrpSpPr>
        <p:grpSpPr>
          <a:xfrm>
            <a:off x="2392136" y="2545480"/>
            <a:ext cx="3054461" cy="512128"/>
            <a:chOff x="2392136" y="1994437"/>
            <a:chExt cx="3054461" cy="512128"/>
          </a:xfrm>
        </p:grpSpPr>
        <p:cxnSp>
          <p:nvCxnSpPr>
            <p:cNvPr id="6" name="Straight Arrow Connector 5">
              <a:extLst>
                <a:ext uri="{FF2B5EF4-FFF2-40B4-BE49-F238E27FC236}">
                  <a16:creationId xmlns:a16="http://schemas.microsoft.com/office/drawing/2014/main" id="{B4C62E73-812A-4493-8148-B4FFFB4DCC2D}"/>
                </a:ext>
              </a:extLst>
            </p:cNvPr>
            <p:cNvCxnSpPr>
              <a:cxnSpLocks/>
              <a:stCxn id="19" idx="3"/>
              <a:endCxn id="29" idx="1"/>
            </p:cNvCxnSpPr>
            <p:nvPr/>
          </p:nvCxnSpPr>
          <p:spPr>
            <a:xfrm>
              <a:off x="2392136" y="2250501"/>
              <a:ext cx="8215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itle 4">
              <a:extLst>
                <a:ext uri="{FF2B5EF4-FFF2-40B4-BE49-F238E27FC236}">
                  <a16:creationId xmlns:a16="http://schemas.microsoft.com/office/drawing/2014/main" id="{6DC0E70B-0D7F-43EA-AA5C-80A0FCB0EF46}"/>
                </a:ext>
              </a:extLst>
            </p:cNvPr>
            <p:cNvSpPr txBox="1">
              <a:spLocks/>
            </p:cNvSpPr>
            <p:nvPr/>
          </p:nvSpPr>
          <p:spPr>
            <a:xfrm>
              <a:off x="3213717" y="1994437"/>
              <a:ext cx="2232880" cy="512128"/>
            </a:xfrm>
            <a:prstGeom prst="rect">
              <a:avLst/>
            </a:prstGeom>
            <a:noFill/>
            <a:ln>
              <a:solidFill>
                <a:schemeClr val="bg2"/>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Overpass Black"/>
                <a:buNone/>
                <a:defRPr sz="16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9pPr>
            </a:lstStyle>
            <a:p>
              <a:r>
                <a:rPr lang="en-US" b="1" dirty="0" err="1">
                  <a:latin typeface="Open Sans" panose="020B0606030504020204" pitchFamily="34" charset="0"/>
                  <a:ea typeface="Open Sans" panose="020B0606030504020204" pitchFamily="34" charset="0"/>
                  <a:cs typeface="Open Sans" panose="020B0606030504020204" pitchFamily="34" charset="0"/>
                </a:rPr>
                <a:t>Bộ</a:t>
              </a:r>
              <a:r>
                <a:rPr lang="en-US" b="1" dirty="0">
                  <a:latin typeface="Open Sans" panose="020B0606030504020204" pitchFamily="34" charset="0"/>
                  <a:ea typeface="Open Sans" panose="020B0606030504020204" pitchFamily="34" charset="0"/>
                  <a:cs typeface="Open Sans" panose="020B0606030504020204" pitchFamily="34" charset="0"/>
                </a:rPr>
                <a:t> </a:t>
              </a:r>
              <a:r>
                <a:rPr lang="en-US" b="1" dirty="0" err="1">
                  <a:latin typeface="Open Sans" panose="020B0606030504020204" pitchFamily="34" charset="0"/>
                  <a:ea typeface="Open Sans" panose="020B0606030504020204" pitchFamily="34" charset="0"/>
                  <a:cs typeface="Open Sans" panose="020B0606030504020204" pitchFamily="34" charset="0"/>
                </a:rPr>
                <a:t>phân</a:t>
              </a:r>
              <a:r>
                <a:rPr lang="en-US" b="1" dirty="0">
                  <a:latin typeface="Open Sans" panose="020B0606030504020204" pitchFamily="34" charset="0"/>
                  <a:ea typeface="Open Sans" panose="020B0606030504020204" pitchFamily="34" charset="0"/>
                  <a:cs typeface="Open Sans" panose="020B0606030504020204" pitchFamily="34" charset="0"/>
                </a:rPr>
                <a:t> </a:t>
              </a:r>
              <a:r>
                <a:rPr lang="en-US" b="1" dirty="0" err="1">
                  <a:latin typeface="Open Sans" panose="020B0606030504020204" pitchFamily="34" charset="0"/>
                  <a:ea typeface="Open Sans" panose="020B0606030504020204" pitchFamily="34" charset="0"/>
                  <a:cs typeface="Open Sans" panose="020B0606030504020204" pitchFamily="34" charset="0"/>
                </a:rPr>
                <a:t>tích</a:t>
              </a:r>
              <a:r>
                <a:rPr lang="en-US" b="1" dirty="0">
                  <a:latin typeface="Open Sans" panose="020B0606030504020204" pitchFamily="34" charset="0"/>
                  <a:ea typeface="Open Sans" panose="020B0606030504020204" pitchFamily="34" charset="0"/>
                  <a:cs typeface="Open Sans" panose="020B0606030504020204" pitchFamily="34" charset="0"/>
                </a:rPr>
                <a:t> </a:t>
              </a:r>
            </a:p>
            <a:p>
              <a:r>
                <a:rPr lang="en-US" b="1" dirty="0" err="1">
                  <a:latin typeface="Open Sans" panose="020B0606030504020204" pitchFamily="34" charset="0"/>
                  <a:ea typeface="Open Sans" panose="020B0606030504020204" pitchFamily="34" charset="0"/>
                  <a:cs typeface="Open Sans" panose="020B0606030504020204" pitchFamily="34" charset="0"/>
                </a:rPr>
                <a:t>từ</a:t>
              </a:r>
              <a:r>
                <a:rPr lang="en-US" b="1" dirty="0">
                  <a:latin typeface="Open Sans" panose="020B0606030504020204" pitchFamily="34" charset="0"/>
                  <a:ea typeface="Open Sans" panose="020B0606030504020204" pitchFamily="34" charset="0"/>
                  <a:cs typeface="Open Sans" panose="020B0606030504020204" pitchFamily="34" charset="0"/>
                </a:rPr>
                <a:t> </a:t>
              </a:r>
              <a:r>
                <a:rPr lang="en-US" b="1" dirty="0" err="1">
                  <a:latin typeface="Open Sans" panose="020B0606030504020204" pitchFamily="34" charset="0"/>
                  <a:ea typeface="Open Sans" panose="020B0606030504020204" pitchFamily="34" charset="0"/>
                  <a:cs typeface="Open Sans" panose="020B0606030504020204" pitchFamily="34" charset="0"/>
                </a:rPr>
                <a:t>vựng</a:t>
              </a:r>
              <a:endParaRPr lang="en-US" b="1" dirty="0">
                <a:latin typeface="Open Sans" panose="020B0606030504020204" pitchFamily="34" charset="0"/>
                <a:ea typeface="Open Sans" panose="020B0606030504020204" pitchFamily="34" charset="0"/>
                <a:cs typeface="Open Sans" panose="020B0606030504020204" pitchFamily="34" charset="0"/>
              </a:endParaRPr>
            </a:p>
          </p:txBody>
        </p:sp>
      </p:grpSp>
      <p:cxnSp>
        <p:nvCxnSpPr>
          <p:cNvPr id="30" name="Straight Arrow Connector 29">
            <a:extLst>
              <a:ext uri="{FF2B5EF4-FFF2-40B4-BE49-F238E27FC236}">
                <a16:creationId xmlns:a16="http://schemas.microsoft.com/office/drawing/2014/main" id="{D34DC998-5A7B-476B-A0AF-A771BB30B10C}"/>
              </a:ext>
            </a:extLst>
          </p:cNvPr>
          <p:cNvCxnSpPr>
            <a:cxnSpLocks/>
            <a:endCxn id="8" idx="0"/>
          </p:cNvCxnSpPr>
          <p:nvPr/>
        </p:nvCxnSpPr>
        <p:spPr>
          <a:xfrm>
            <a:off x="4343314" y="3070304"/>
            <a:ext cx="774" cy="4478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8" name="Table 8">
            <a:extLst>
              <a:ext uri="{FF2B5EF4-FFF2-40B4-BE49-F238E27FC236}">
                <a16:creationId xmlns:a16="http://schemas.microsoft.com/office/drawing/2014/main" id="{CEC8E23F-49EE-4502-9B19-2818833BBDA3}"/>
              </a:ext>
            </a:extLst>
          </p:cNvPr>
          <p:cNvGraphicFramePr>
            <a:graphicFrameLocks noGrp="1"/>
          </p:cNvGraphicFramePr>
          <p:nvPr>
            <p:extLst>
              <p:ext uri="{D42A27DB-BD31-4B8C-83A1-F6EECF244321}">
                <p14:modId xmlns:p14="http://schemas.microsoft.com/office/powerpoint/2010/main" val="3835725256"/>
              </p:ext>
            </p:extLst>
          </p:nvPr>
        </p:nvGraphicFramePr>
        <p:xfrm>
          <a:off x="2312088" y="3518122"/>
          <a:ext cx="4064000" cy="370840"/>
        </p:xfrm>
        <a:graphic>
          <a:graphicData uri="http://schemas.openxmlformats.org/drawingml/2006/table">
            <a:tbl>
              <a:tblPr firstRow="1" bandRow="1">
                <a:tableStyleId>{5814D13E-4494-4070-9FA5-B122CF4ED2F7}</a:tableStyleId>
              </a:tblPr>
              <a:tblGrid>
                <a:gridCol w="1016000">
                  <a:extLst>
                    <a:ext uri="{9D8B030D-6E8A-4147-A177-3AD203B41FA5}">
                      <a16:colId xmlns:a16="http://schemas.microsoft.com/office/drawing/2014/main" val="226875844"/>
                    </a:ext>
                  </a:extLst>
                </a:gridCol>
                <a:gridCol w="1016000">
                  <a:extLst>
                    <a:ext uri="{9D8B030D-6E8A-4147-A177-3AD203B41FA5}">
                      <a16:colId xmlns:a16="http://schemas.microsoft.com/office/drawing/2014/main" val="4050023555"/>
                    </a:ext>
                  </a:extLst>
                </a:gridCol>
                <a:gridCol w="1016000">
                  <a:extLst>
                    <a:ext uri="{9D8B030D-6E8A-4147-A177-3AD203B41FA5}">
                      <a16:colId xmlns:a16="http://schemas.microsoft.com/office/drawing/2014/main" val="2006596610"/>
                    </a:ext>
                  </a:extLst>
                </a:gridCol>
                <a:gridCol w="1016000">
                  <a:extLst>
                    <a:ext uri="{9D8B030D-6E8A-4147-A177-3AD203B41FA5}">
                      <a16:colId xmlns:a16="http://schemas.microsoft.com/office/drawing/2014/main" val="2868997852"/>
                    </a:ext>
                  </a:extLst>
                </a:gridCol>
              </a:tblGrid>
              <a:tr h="370840">
                <a:tc>
                  <a:txBody>
                    <a:bodyPr/>
                    <a:lstStyle/>
                    <a:p>
                      <a:pPr algn="ctr"/>
                      <a:r>
                        <a:rPr lang="en-US" u="none" baseline="0" dirty="0">
                          <a:solidFill>
                            <a:schemeClr val="bg2"/>
                          </a:solidFill>
                        </a:rPr>
                        <a:t>print</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u="none" baseline="0" dirty="0">
                          <a:solidFill>
                            <a:schemeClr val="bg2"/>
                          </a:solidFill>
                        </a:rPr>
                        <a:t>(</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u="none" baseline="0" dirty="0">
                          <a:solidFill>
                            <a:schemeClr val="bg2"/>
                          </a:solidFill>
                        </a:rPr>
                        <a:t>111</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u="none" baseline="0" dirty="0">
                          <a:solidFill>
                            <a:schemeClr val="bg2"/>
                          </a:solidFill>
                        </a:rPr>
                        <a:t>)</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08466753"/>
                  </a:ext>
                </a:extLst>
              </a:tr>
            </a:tbl>
          </a:graphicData>
        </a:graphic>
      </p:graphicFrame>
      <p:sp>
        <p:nvSpPr>
          <p:cNvPr id="31" name="Title 4">
            <a:extLst>
              <a:ext uri="{FF2B5EF4-FFF2-40B4-BE49-F238E27FC236}">
                <a16:creationId xmlns:a16="http://schemas.microsoft.com/office/drawing/2014/main" id="{01064632-82C7-438B-99BC-D0A8544999D5}"/>
              </a:ext>
            </a:extLst>
          </p:cNvPr>
          <p:cNvSpPr txBox="1">
            <a:spLocks/>
          </p:cNvSpPr>
          <p:nvPr/>
        </p:nvSpPr>
        <p:spPr>
          <a:xfrm>
            <a:off x="6751864" y="2545480"/>
            <a:ext cx="2232880" cy="512128"/>
          </a:xfrm>
          <a:prstGeom prst="rect">
            <a:avLst/>
          </a:prstGeom>
          <a:noFill/>
          <a:ln>
            <a:solidFill>
              <a:schemeClr val="bg2"/>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Overpass Black"/>
              <a:buNone/>
              <a:defRPr sz="16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9pPr>
          </a:lstStyle>
          <a:p>
            <a:r>
              <a:rPr lang="en-US" b="1" dirty="0" err="1">
                <a:latin typeface="Open Sans" panose="020B0606030504020204" pitchFamily="34" charset="0"/>
                <a:ea typeface="Open Sans" panose="020B0606030504020204" pitchFamily="34" charset="0"/>
                <a:cs typeface="Open Sans" panose="020B0606030504020204" pitchFamily="34" charset="0"/>
              </a:rPr>
              <a:t>Bộ</a:t>
            </a:r>
            <a:r>
              <a:rPr lang="en-US" b="1" dirty="0">
                <a:latin typeface="Open Sans" panose="020B0606030504020204" pitchFamily="34" charset="0"/>
                <a:ea typeface="Open Sans" panose="020B0606030504020204" pitchFamily="34" charset="0"/>
                <a:cs typeface="Open Sans" panose="020B0606030504020204" pitchFamily="34" charset="0"/>
              </a:rPr>
              <a:t> </a:t>
            </a:r>
            <a:r>
              <a:rPr lang="en-US" b="1" dirty="0" err="1">
                <a:latin typeface="Open Sans" panose="020B0606030504020204" pitchFamily="34" charset="0"/>
                <a:ea typeface="Open Sans" panose="020B0606030504020204" pitchFamily="34" charset="0"/>
                <a:cs typeface="Open Sans" panose="020B0606030504020204" pitchFamily="34" charset="0"/>
              </a:rPr>
              <a:t>phân</a:t>
            </a:r>
            <a:r>
              <a:rPr lang="en-US" b="1" dirty="0">
                <a:latin typeface="Open Sans" panose="020B0606030504020204" pitchFamily="34" charset="0"/>
                <a:ea typeface="Open Sans" panose="020B0606030504020204" pitchFamily="34" charset="0"/>
                <a:cs typeface="Open Sans" panose="020B0606030504020204" pitchFamily="34" charset="0"/>
              </a:rPr>
              <a:t> </a:t>
            </a:r>
            <a:r>
              <a:rPr lang="en-US" b="1" dirty="0" err="1">
                <a:latin typeface="Open Sans" panose="020B0606030504020204" pitchFamily="34" charset="0"/>
                <a:ea typeface="Open Sans" panose="020B0606030504020204" pitchFamily="34" charset="0"/>
                <a:cs typeface="Open Sans" panose="020B0606030504020204" pitchFamily="34" charset="0"/>
              </a:rPr>
              <a:t>tích</a:t>
            </a:r>
            <a:r>
              <a:rPr lang="en-US" b="1" dirty="0">
                <a:latin typeface="Open Sans" panose="020B0606030504020204" pitchFamily="34" charset="0"/>
                <a:ea typeface="Open Sans" panose="020B0606030504020204" pitchFamily="34" charset="0"/>
                <a:cs typeface="Open Sans" panose="020B0606030504020204" pitchFamily="34" charset="0"/>
              </a:rPr>
              <a:t> </a:t>
            </a:r>
          </a:p>
          <a:p>
            <a:r>
              <a:rPr lang="en-US" b="1" dirty="0" err="1">
                <a:latin typeface="Open Sans" panose="020B0606030504020204" pitchFamily="34" charset="0"/>
                <a:ea typeface="Open Sans" panose="020B0606030504020204" pitchFamily="34" charset="0"/>
                <a:cs typeface="Open Sans" panose="020B0606030504020204" pitchFamily="34" charset="0"/>
              </a:rPr>
              <a:t>cú</a:t>
            </a:r>
            <a:r>
              <a:rPr lang="en-US" b="1" dirty="0">
                <a:latin typeface="Open Sans" panose="020B0606030504020204" pitchFamily="34" charset="0"/>
                <a:ea typeface="Open Sans" panose="020B0606030504020204" pitchFamily="34" charset="0"/>
                <a:cs typeface="Open Sans" panose="020B0606030504020204" pitchFamily="34" charset="0"/>
              </a:rPr>
              <a:t> </a:t>
            </a:r>
            <a:r>
              <a:rPr lang="en-US" b="1" dirty="0" err="1">
                <a:latin typeface="Open Sans" panose="020B0606030504020204" pitchFamily="34" charset="0"/>
                <a:ea typeface="Open Sans" panose="020B0606030504020204" pitchFamily="34" charset="0"/>
                <a:cs typeface="Open Sans" panose="020B0606030504020204" pitchFamily="34" charset="0"/>
              </a:rPr>
              <a:t>pháp</a:t>
            </a:r>
            <a:endParaRPr lang="en-US" b="1"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53" name="Group 52">
            <a:extLst>
              <a:ext uri="{FF2B5EF4-FFF2-40B4-BE49-F238E27FC236}">
                <a16:creationId xmlns:a16="http://schemas.microsoft.com/office/drawing/2014/main" id="{58B37AFC-194A-4889-B6FC-C02D4F9F80AB}"/>
              </a:ext>
            </a:extLst>
          </p:cNvPr>
          <p:cNvGrpSpPr/>
          <p:nvPr/>
        </p:nvGrpSpPr>
        <p:grpSpPr>
          <a:xfrm>
            <a:off x="5459752" y="2917211"/>
            <a:ext cx="1372161" cy="399217"/>
            <a:chOff x="5644866" y="2378767"/>
            <a:chExt cx="1372161" cy="399217"/>
          </a:xfrm>
        </p:grpSpPr>
        <p:sp>
          <p:nvSpPr>
            <p:cNvPr id="33" name="TextBox 32">
              <a:extLst>
                <a:ext uri="{FF2B5EF4-FFF2-40B4-BE49-F238E27FC236}">
                  <a16:creationId xmlns:a16="http://schemas.microsoft.com/office/drawing/2014/main" id="{47849E54-C029-41CF-B048-D3CE0456219E}"/>
                </a:ext>
              </a:extLst>
            </p:cNvPr>
            <p:cNvSpPr txBox="1"/>
            <p:nvPr/>
          </p:nvSpPr>
          <p:spPr>
            <a:xfrm>
              <a:off x="5644866" y="2470207"/>
              <a:ext cx="1372161" cy="307777"/>
            </a:xfrm>
            <a:prstGeom prst="rect">
              <a:avLst/>
            </a:prstGeom>
            <a:noFill/>
          </p:spPr>
          <p:txBody>
            <a:bodyPr wrap="square" rtlCol="0">
              <a:spAutoFit/>
            </a:bodyPr>
            <a:lstStyle/>
            <a:p>
              <a:r>
                <a:rPr lang="en-US" altLang="en-US" dirty="0" err="1">
                  <a:solidFill>
                    <a:schemeClr val="bg2"/>
                  </a:solidFill>
                </a:rPr>
                <a:t>Yêu</a:t>
              </a:r>
              <a:r>
                <a:rPr lang="en-US" altLang="en-US" dirty="0">
                  <a:solidFill>
                    <a:schemeClr val="bg2"/>
                  </a:solidFill>
                </a:rPr>
                <a:t> </a:t>
              </a:r>
              <a:r>
                <a:rPr lang="en-US" altLang="en-US" dirty="0" err="1">
                  <a:solidFill>
                    <a:schemeClr val="bg2"/>
                  </a:solidFill>
                </a:rPr>
                <a:t>cầu</a:t>
              </a:r>
              <a:r>
                <a:rPr lang="en-US" altLang="en-US" dirty="0">
                  <a:solidFill>
                    <a:schemeClr val="bg2"/>
                  </a:solidFill>
                </a:rPr>
                <a:t> token</a:t>
              </a:r>
            </a:p>
          </p:txBody>
        </p:sp>
        <p:cxnSp>
          <p:nvCxnSpPr>
            <p:cNvPr id="35" name="Straight Arrow Connector 34">
              <a:extLst>
                <a:ext uri="{FF2B5EF4-FFF2-40B4-BE49-F238E27FC236}">
                  <a16:creationId xmlns:a16="http://schemas.microsoft.com/office/drawing/2014/main" id="{C479C780-7E5A-4910-B522-0D32CC93E162}"/>
                </a:ext>
              </a:extLst>
            </p:cNvPr>
            <p:cNvCxnSpPr>
              <a:cxnSpLocks/>
            </p:cNvCxnSpPr>
            <p:nvPr/>
          </p:nvCxnSpPr>
          <p:spPr>
            <a:xfrm flipH="1">
              <a:off x="5644866" y="2378767"/>
              <a:ext cx="1278957" cy="26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B95C0F56-E496-4887-8F11-E0E57AC3F817}"/>
              </a:ext>
            </a:extLst>
          </p:cNvPr>
          <p:cNvGrpSpPr/>
          <p:nvPr/>
        </p:nvGrpSpPr>
        <p:grpSpPr>
          <a:xfrm>
            <a:off x="5446597" y="2315280"/>
            <a:ext cx="1278957" cy="371674"/>
            <a:chOff x="5644866" y="1741587"/>
            <a:chExt cx="1278957" cy="371674"/>
          </a:xfrm>
        </p:grpSpPr>
        <p:cxnSp>
          <p:nvCxnSpPr>
            <p:cNvPr id="32" name="Straight Arrow Connector 31">
              <a:extLst>
                <a:ext uri="{FF2B5EF4-FFF2-40B4-BE49-F238E27FC236}">
                  <a16:creationId xmlns:a16="http://schemas.microsoft.com/office/drawing/2014/main" id="{ED60F19E-B492-45A0-AC19-216BFBDBFD2A}"/>
                </a:ext>
              </a:extLst>
            </p:cNvPr>
            <p:cNvCxnSpPr>
              <a:cxnSpLocks/>
            </p:cNvCxnSpPr>
            <p:nvPr/>
          </p:nvCxnSpPr>
          <p:spPr>
            <a:xfrm flipV="1">
              <a:off x="5644866" y="2108576"/>
              <a:ext cx="1278957" cy="46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68F14C2-A46B-495B-A2B4-81F6778427E6}"/>
                </a:ext>
              </a:extLst>
            </p:cNvPr>
            <p:cNvSpPr txBox="1"/>
            <p:nvPr/>
          </p:nvSpPr>
          <p:spPr>
            <a:xfrm>
              <a:off x="5757010" y="1741587"/>
              <a:ext cx="1054669" cy="307777"/>
            </a:xfrm>
            <a:prstGeom prst="rect">
              <a:avLst/>
            </a:prstGeom>
            <a:noFill/>
          </p:spPr>
          <p:txBody>
            <a:bodyPr wrap="square" rtlCol="0">
              <a:spAutoFit/>
            </a:bodyPr>
            <a:lstStyle/>
            <a:p>
              <a:r>
                <a:rPr lang="en-US" altLang="en-US" dirty="0" err="1">
                  <a:solidFill>
                    <a:schemeClr val="bg2"/>
                  </a:solidFill>
                </a:rPr>
                <a:t>Gửi</a:t>
              </a:r>
              <a:r>
                <a:rPr lang="en-US" altLang="en-US" dirty="0">
                  <a:solidFill>
                    <a:schemeClr val="bg2"/>
                  </a:solidFill>
                </a:rPr>
                <a:t> token</a:t>
              </a:r>
            </a:p>
          </p:txBody>
        </p:sp>
      </p:grpSp>
      <p:grpSp>
        <p:nvGrpSpPr>
          <p:cNvPr id="52" name="Group 51">
            <a:extLst>
              <a:ext uri="{FF2B5EF4-FFF2-40B4-BE49-F238E27FC236}">
                <a16:creationId xmlns:a16="http://schemas.microsoft.com/office/drawing/2014/main" id="{6A492E52-919F-420A-94D9-B130772548A1}"/>
              </a:ext>
            </a:extLst>
          </p:cNvPr>
          <p:cNvGrpSpPr/>
          <p:nvPr/>
        </p:nvGrpSpPr>
        <p:grpSpPr>
          <a:xfrm>
            <a:off x="6376088" y="3066486"/>
            <a:ext cx="1492216" cy="645934"/>
            <a:chOff x="6376088" y="2787305"/>
            <a:chExt cx="1492216" cy="645934"/>
          </a:xfrm>
        </p:grpSpPr>
        <p:cxnSp>
          <p:nvCxnSpPr>
            <p:cNvPr id="50" name="Connector: Elbow 49">
              <a:extLst>
                <a:ext uri="{FF2B5EF4-FFF2-40B4-BE49-F238E27FC236}">
                  <a16:creationId xmlns:a16="http://schemas.microsoft.com/office/drawing/2014/main" id="{B5F2AA83-D6F1-4C73-8DB4-353594DF9728}"/>
                </a:ext>
              </a:extLst>
            </p:cNvPr>
            <p:cNvCxnSpPr>
              <a:stCxn id="31" idx="2"/>
              <a:endCxn id="8" idx="3"/>
            </p:cNvCxnSpPr>
            <p:nvPr/>
          </p:nvCxnSpPr>
          <p:spPr>
            <a:xfrm rot="5400000">
              <a:off x="6799229" y="2364164"/>
              <a:ext cx="645934" cy="149221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E7C81922-4E7E-4268-A036-C22B72704464}"/>
                </a:ext>
              </a:extLst>
            </p:cNvPr>
            <p:cNvSpPr txBox="1"/>
            <p:nvPr/>
          </p:nvSpPr>
          <p:spPr>
            <a:xfrm>
              <a:off x="6839215" y="3037247"/>
              <a:ext cx="1021786" cy="307777"/>
            </a:xfrm>
            <a:prstGeom prst="rect">
              <a:avLst/>
            </a:prstGeom>
            <a:noFill/>
          </p:spPr>
          <p:txBody>
            <a:bodyPr wrap="square" rtlCol="0">
              <a:spAutoFit/>
            </a:bodyPr>
            <a:lstStyle/>
            <a:p>
              <a:r>
                <a:rPr lang="en-US" altLang="en-US" dirty="0" err="1">
                  <a:solidFill>
                    <a:schemeClr val="bg2"/>
                  </a:solidFill>
                </a:rPr>
                <a:t>Đọc</a:t>
              </a:r>
              <a:r>
                <a:rPr lang="en-US" altLang="en-US" dirty="0">
                  <a:solidFill>
                    <a:schemeClr val="bg2"/>
                  </a:solidFill>
                </a:rPr>
                <a:t> token</a:t>
              </a:r>
            </a:p>
          </p:txBody>
        </p:sp>
      </p:grpSp>
    </p:spTree>
    <p:extLst>
      <p:ext uri="{BB962C8B-B14F-4D97-AF65-F5344CB8AC3E}">
        <p14:creationId xmlns:p14="http://schemas.microsoft.com/office/powerpoint/2010/main" val="13215967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500"/>
                                        <p:tgtEl>
                                          <p:spTgt spid="5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9" grpId="0" animBg="1"/>
      <p:bldP spid="3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6" name="Google Shape;2186;p43"/>
          <p:cNvSpPr txBox="1">
            <a:spLocks noGrp="1"/>
          </p:cNvSpPr>
          <p:nvPr>
            <p:ph type="title" idx="2"/>
          </p:nvPr>
        </p:nvSpPr>
        <p:spPr>
          <a:xfrm>
            <a:off x="2646000" y="10121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187" name="Google Shape;2187;p43"/>
          <p:cNvSpPr txBox="1">
            <a:spLocks noGrp="1"/>
          </p:cNvSpPr>
          <p:nvPr>
            <p:ph type="ctrTitle"/>
          </p:nvPr>
        </p:nvSpPr>
        <p:spPr>
          <a:xfrm>
            <a:off x="2707539" y="2808200"/>
            <a:ext cx="3728921" cy="127456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dirty="0"/>
              <a:t>PHÂN TÍCH CÚ PHÁP</a:t>
            </a:r>
            <a:endParaRPr sz="4000" dirty="0"/>
          </a:p>
        </p:txBody>
      </p:sp>
    </p:spTree>
    <p:extLst>
      <p:ext uri="{BB962C8B-B14F-4D97-AF65-F5344CB8AC3E}">
        <p14:creationId xmlns:p14="http://schemas.microsoft.com/office/powerpoint/2010/main" val="1252355154"/>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pic>
        <p:nvPicPr>
          <p:cNvPr id="5" name="Google Shape;3483;p71">
            <a:extLst>
              <a:ext uri="{FF2B5EF4-FFF2-40B4-BE49-F238E27FC236}">
                <a16:creationId xmlns:a16="http://schemas.microsoft.com/office/drawing/2014/main" id="{5505DB0E-84E4-4E99-98F2-B4AC86F68561}"/>
              </a:ext>
            </a:extLst>
          </p:cNvPr>
          <p:cNvPicPr preferRelativeResize="0"/>
          <p:nvPr/>
        </p:nvPicPr>
        <p:blipFill>
          <a:blip r:embed="rId3">
            <a:alphaModFix/>
          </a:blip>
          <a:stretch>
            <a:fillRect/>
          </a:stretch>
        </p:blipFill>
        <p:spPr>
          <a:xfrm rot="16200000">
            <a:off x="2993147" y="-1525709"/>
            <a:ext cx="2367821" cy="6994980"/>
          </a:xfrm>
          <a:prstGeom prst="rect">
            <a:avLst/>
          </a:prstGeom>
          <a:noFill/>
          <a:ln>
            <a:noFill/>
          </a:ln>
        </p:spPr>
      </p:pic>
      <p:sp>
        <p:nvSpPr>
          <p:cNvPr id="3" name="Title 2">
            <a:extLst>
              <a:ext uri="{FF2B5EF4-FFF2-40B4-BE49-F238E27FC236}">
                <a16:creationId xmlns:a16="http://schemas.microsoft.com/office/drawing/2014/main" id="{CE224644-D675-43A8-AE22-BEC53B976D1B}"/>
              </a:ext>
            </a:extLst>
          </p:cNvPr>
          <p:cNvSpPr>
            <a:spLocks noGrp="1"/>
          </p:cNvSpPr>
          <p:nvPr>
            <p:ph type="ctrTitle" idx="6"/>
          </p:nvPr>
        </p:nvSpPr>
        <p:spPr>
          <a:xfrm>
            <a:off x="2057446" y="127004"/>
            <a:ext cx="4871675" cy="954548"/>
          </a:xfrm>
        </p:spPr>
        <p:txBody>
          <a:bodyPr/>
          <a:lstStyle/>
          <a:p>
            <a:r>
              <a:rPr lang="en-US" b="1" dirty="0">
                <a:latin typeface="+mj-lt"/>
              </a:rPr>
              <a:t>VAI TRÒ CỦA </a:t>
            </a:r>
            <a:br>
              <a:rPr lang="en-US" b="1" dirty="0">
                <a:latin typeface="+mj-lt"/>
              </a:rPr>
            </a:br>
            <a:r>
              <a:rPr lang="en-US" b="1" dirty="0">
                <a:latin typeface="+mj-lt"/>
              </a:rPr>
              <a:t>PHÂN TÍCH CÚ PHÁP</a:t>
            </a:r>
          </a:p>
        </p:txBody>
      </p:sp>
      <p:pic>
        <p:nvPicPr>
          <p:cNvPr id="2" name="Picture 1">
            <a:extLst>
              <a:ext uri="{FF2B5EF4-FFF2-40B4-BE49-F238E27FC236}">
                <a16:creationId xmlns:a16="http://schemas.microsoft.com/office/drawing/2014/main" id="{AFEC5A19-A5F3-4B87-8EB5-F34948951D5C}"/>
              </a:ext>
            </a:extLst>
          </p:cNvPr>
          <p:cNvPicPr>
            <a:picLocks noChangeAspect="1"/>
          </p:cNvPicPr>
          <p:nvPr/>
        </p:nvPicPr>
        <p:blipFill>
          <a:blip r:embed="rId4"/>
          <a:stretch>
            <a:fillRect/>
          </a:stretch>
        </p:blipFill>
        <p:spPr>
          <a:xfrm>
            <a:off x="1682240" y="3008956"/>
            <a:ext cx="5779520" cy="2007540"/>
          </a:xfrm>
          <a:prstGeom prst="rect">
            <a:avLst/>
          </a:prstGeom>
        </p:spPr>
      </p:pic>
      <p:sp>
        <p:nvSpPr>
          <p:cNvPr id="6" name="Google Shape;2178;p42">
            <a:extLst>
              <a:ext uri="{FF2B5EF4-FFF2-40B4-BE49-F238E27FC236}">
                <a16:creationId xmlns:a16="http://schemas.microsoft.com/office/drawing/2014/main" id="{31577E69-0308-4799-B582-4FB132C556CA}"/>
              </a:ext>
            </a:extLst>
          </p:cNvPr>
          <p:cNvSpPr txBox="1">
            <a:spLocks noGrp="1"/>
          </p:cNvSpPr>
          <p:nvPr>
            <p:ph type="subTitle" idx="1"/>
          </p:nvPr>
        </p:nvSpPr>
        <p:spPr>
          <a:xfrm flipH="1">
            <a:off x="767093" y="1081552"/>
            <a:ext cx="7452379" cy="1780459"/>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Wingdings" panose="05000000000000000000" pitchFamily="2" charset="2"/>
              <a:buChar char="Ø"/>
            </a:pPr>
            <a:r>
              <a:rPr lang="vi-VN" sz="1600" dirty="0"/>
              <a:t>Bộ phân tích cú pháp nhận chuỗi các token được xuất ra từ bộ phân tích từ vựng</a:t>
            </a:r>
            <a:r>
              <a:rPr lang="en-US" sz="1600" dirty="0"/>
              <a:t> </a:t>
            </a:r>
            <a:r>
              <a:rPr lang="en-US" sz="1600" dirty="0" err="1"/>
              <a:t>và</a:t>
            </a:r>
            <a:r>
              <a:rPr lang="en-US" sz="1600" dirty="0"/>
              <a:t> x</a:t>
            </a:r>
            <a:r>
              <a:rPr lang="vi-VN" sz="1600" dirty="0"/>
              <a:t>ác nhận rằng chuỗi này có thể được sinh ra từ văn phạm của ngôn ngữ nguồn hay không bằng cách tạo ra cây cú pháp cho chuỗi. </a:t>
            </a:r>
            <a:endParaRPr lang="en-US" sz="1600" dirty="0"/>
          </a:p>
          <a:p>
            <a:pPr marL="285750" lvl="0" indent="-285750" algn="l" rtl="0">
              <a:spcBef>
                <a:spcPts val="0"/>
              </a:spcBef>
              <a:spcAft>
                <a:spcPts val="0"/>
              </a:spcAft>
              <a:buFont typeface="Wingdings" panose="05000000000000000000" pitchFamily="2" charset="2"/>
              <a:buChar char="Ø"/>
            </a:pPr>
            <a:endParaRPr lang="en-US" sz="1600" dirty="0"/>
          </a:p>
          <a:p>
            <a:pPr marL="285750" lvl="0" indent="-285750" algn="l" rtl="0">
              <a:spcBef>
                <a:spcPts val="0"/>
              </a:spcBef>
              <a:spcAft>
                <a:spcPts val="0"/>
              </a:spcAft>
              <a:buFont typeface="Wingdings" panose="05000000000000000000" pitchFamily="2" charset="2"/>
              <a:buChar char="Ø"/>
            </a:pPr>
            <a:r>
              <a:rPr lang="en-US" sz="1600" dirty="0" err="1"/>
              <a:t>Ghi</a:t>
            </a:r>
            <a:r>
              <a:rPr lang="en-US" sz="1600" dirty="0"/>
              <a:t> </a:t>
            </a:r>
            <a:r>
              <a:rPr lang="en-US" sz="1600" dirty="0" err="1"/>
              <a:t>nhận</a:t>
            </a:r>
            <a:r>
              <a:rPr lang="en-US" sz="1600" dirty="0"/>
              <a:t> </a:t>
            </a:r>
            <a:r>
              <a:rPr lang="en-US" sz="1600" dirty="0" err="1"/>
              <a:t>các</a:t>
            </a:r>
            <a:r>
              <a:rPr lang="en-US" sz="1600" dirty="0"/>
              <a:t> </a:t>
            </a:r>
            <a:r>
              <a:rPr lang="en-US" sz="1600" dirty="0" err="1"/>
              <a:t>lỗi</a:t>
            </a:r>
            <a:r>
              <a:rPr lang="en-US" sz="1600" dirty="0"/>
              <a:t> </a:t>
            </a:r>
            <a:r>
              <a:rPr lang="en-US" sz="1600" dirty="0" err="1"/>
              <a:t>cú</a:t>
            </a:r>
            <a:r>
              <a:rPr lang="en-US" sz="1600" dirty="0"/>
              <a:t> </a:t>
            </a:r>
            <a:r>
              <a:rPr lang="en-US" sz="1600" dirty="0" err="1"/>
              <a:t>pháp</a:t>
            </a:r>
            <a:r>
              <a:rPr lang="en-US" sz="1600" dirty="0"/>
              <a:t> </a:t>
            </a:r>
            <a:r>
              <a:rPr lang="en-US" sz="1600" dirty="0" err="1"/>
              <a:t>theo</a:t>
            </a:r>
            <a:r>
              <a:rPr lang="en-US" sz="1600" dirty="0"/>
              <a:t> </a:t>
            </a:r>
            <a:r>
              <a:rPr lang="en-US" sz="1600" dirty="0" err="1"/>
              <a:t>một</a:t>
            </a:r>
            <a:r>
              <a:rPr lang="en-US" sz="1600" dirty="0"/>
              <a:t> </a:t>
            </a:r>
            <a:r>
              <a:rPr lang="en-US" sz="1600" dirty="0" err="1"/>
              <a:t>phương</a:t>
            </a:r>
            <a:r>
              <a:rPr lang="en-US" sz="1600" dirty="0"/>
              <a:t> </a:t>
            </a:r>
            <a:r>
              <a:rPr lang="en-US" sz="1600" dirty="0" err="1"/>
              <a:t>thức</a:t>
            </a:r>
            <a:r>
              <a:rPr lang="en-US" sz="1600" dirty="0"/>
              <a:t> </a:t>
            </a:r>
            <a:r>
              <a:rPr lang="en-US" sz="1600" dirty="0" err="1"/>
              <a:t>linh</a:t>
            </a:r>
            <a:r>
              <a:rPr lang="en-US" sz="1600" dirty="0"/>
              <a:t> </a:t>
            </a:r>
            <a:r>
              <a:rPr lang="en-US" sz="1600" dirty="0" err="1"/>
              <a:t>hoạt</a:t>
            </a:r>
            <a:r>
              <a:rPr lang="en-US" sz="1600" dirty="0"/>
              <a:t> </a:t>
            </a:r>
            <a:r>
              <a:rPr lang="en-US" sz="1600" dirty="0" err="1"/>
              <a:t>và</a:t>
            </a:r>
            <a:r>
              <a:rPr lang="en-US" sz="1600" dirty="0"/>
              <a:t> </a:t>
            </a:r>
            <a:r>
              <a:rPr lang="en-US" sz="1600" dirty="0" err="1"/>
              <a:t>có</a:t>
            </a:r>
            <a:r>
              <a:rPr lang="en-US" sz="1600" dirty="0"/>
              <a:t> </a:t>
            </a:r>
            <a:r>
              <a:rPr lang="en-US" sz="1600" dirty="0" err="1"/>
              <a:t>khả</a:t>
            </a:r>
            <a:r>
              <a:rPr lang="en-US" sz="1600" dirty="0"/>
              <a:t> </a:t>
            </a:r>
            <a:r>
              <a:rPr lang="en-US" sz="1600" dirty="0" err="1"/>
              <a:t>năng</a:t>
            </a:r>
            <a:r>
              <a:rPr lang="en-US" sz="1600" dirty="0"/>
              <a:t> </a:t>
            </a:r>
            <a:r>
              <a:rPr lang="en-US" sz="1600" dirty="0" err="1"/>
              <a:t>phục</a:t>
            </a:r>
            <a:r>
              <a:rPr lang="en-US" sz="1600" dirty="0"/>
              <a:t> </a:t>
            </a:r>
            <a:r>
              <a:rPr lang="en-US" sz="1600" dirty="0" err="1"/>
              <a:t>hồi</a:t>
            </a:r>
            <a:r>
              <a:rPr lang="en-US" sz="1600" dirty="0"/>
              <a:t> </a:t>
            </a:r>
            <a:r>
              <a:rPr lang="en-US" sz="1600" dirty="0" err="1"/>
              <a:t>được</a:t>
            </a:r>
            <a:r>
              <a:rPr lang="en-US" sz="1600" dirty="0"/>
              <a:t> </a:t>
            </a:r>
            <a:r>
              <a:rPr lang="en-US" sz="1600" dirty="0" err="1"/>
              <a:t>các</a:t>
            </a:r>
            <a:r>
              <a:rPr lang="en-US" sz="1600" dirty="0"/>
              <a:t> </a:t>
            </a:r>
            <a:r>
              <a:rPr lang="en-US" sz="1600" dirty="0" err="1"/>
              <a:t>lỗi</a:t>
            </a:r>
            <a:r>
              <a:rPr lang="en-US" sz="1600" dirty="0"/>
              <a:t> </a:t>
            </a:r>
            <a:r>
              <a:rPr lang="en-US" sz="1600" dirty="0" err="1"/>
              <a:t>thường</a:t>
            </a:r>
            <a:r>
              <a:rPr lang="en-US" sz="1600" dirty="0"/>
              <a:t> </a:t>
            </a:r>
            <a:r>
              <a:rPr lang="en-US" sz="1600" dirty="0" err="1"/>
              <a:t>gặp</a:t>
            </a:r>
            <a:r>
              <a:rPr lang="en-US" sz="1600" dirty="0"/>
              <a:t>.</a:t>
            </a:r>
          </a:p>
        </p:txBody>
      </p:sp>
    </p:spTree>
    <p:extLst>
      <p:ext uri="{BB962C8B-B14F-4D97-AF65-F5344CB8AC3E}">
        <p14:creationId xmlns:p14="http://schemas.microsoft.com/office/powerpoint/2010/main" val="35521626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45"/>
        <p:cNvGrpSpPr/>
        <p:nvPr/>
      </p:nvGrpSpPr>
      <p:grpSpPr>
        <a:xfrm>
          <a:off x="0" y="0"/>
          <a:ext cx="0" cy="0"/>
          <a:chOff x="0" y="0"/>
          <a:chExt cx="0" cy="0"/>
        </a:xfrm>
      </p:grpSpPr>
      <p:sp>
        <p:nvSpPr>
          <p:cNvPr id="2246" name="Google Shape;2246;p46"/>
          <p:cNvSpPr txBox="1">
            <a:spLocks noGrp="1"/>
          </p:cNvSpPr>
          <p:nvPr>
            <p:ph type="title"/>
          </p:nvPr>
        </p:nvSpPr>
        <p:spPr>
          <a:xfrm>
            <a:off x="2290050" y="164207"/>
            <a:ext cx="4563900" cy="109642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000" b="1" dirty="0">
                <a:latin typeface="+mj-lt"/>
              </a:rPr>
              <a:t>NHIỆM VỤ CỦA </a:t>
            </a:r>
            <a:br>
              <a:rPr lang="en-US" sz="3000" b="1" dirty="0">
                <a:latin typeface="+mj-lt"/>
              </a:rPr>
            </a:br>
            <a:r>
              <a:rPr lang="en-US" sz="3000" b="1" dirty="0">
                <a:latin typeface="+mj-lt"/>
              </a:rPr>
              <a:t>PHÂN TÍCH CÚ PHÁP</a:t>
            </a:r>
            <a:endParaRPr sz="3000" b="1" dirty="0">
              <a:latin typeface="+mj-lt"/>
            </a:endParaRPr>
          </a:p>
        </p:txBody>
      </p:sp>
      <p:sp>
        <p:nvSpPr>
          <p:cNvPr id="2247" name="Google Shape;2247;p46"/>
          <p:cNvSpPr txBox="1">
            <a:spLocks noGrp="1"/>
          </p:cNvSpPr>
          <p:nvPr>
            <p:ph type="subTitle" idx="1"/>
          </p:nvPr>
        </p:nvSpPr>
        <p:spPr>
          <a:xfrm>
            <a:off x="5073586" y="1234068"/>
            <a:ext cx="3253668" cy="74456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pPr>
            <a:r>
              <a:rPr lang="en-US" sz="1200" b="1" dirty="0"/>
              <a:t>K</a:t>
            </a:r>
            <a:r>
              <a:rPr lang="vi-VN" sz="1200" b="1" dirty="0"/>
              <a:t>iểm tra xem </a:t>
            </a:r>
            <a:r>
              <a:rPr lang="en-US" sz="1200" b="1" dirty="0" err="1"/>
              <a:t>chương</a:t>
            </a:r>
            <a:r>
              <a:rPr lang="en-US" sz="1200" b="1" dirty="0"/>
              <a:t> </a:t>
            </a:r>
            <a:r>
              <a:rPr lang="en-US" sz="1200" b="1" dirty="0" err="1"/>
              <a:t>trình</a:t>
            </a:r>
            <a:r>
              <a:rPr lang="en-US" sz="1200" b="1" dirty="0"/>
              <a:t> </a:t>
            </a:r>
            <a:r>
              <a:rPr lang="en-US" sz="1200" b="1" dirty="0" err="1"/>
              <a:t>nguồn</a:t>
            </a:r>
            <a:r>
              <a:rPr lang="vi-VN" sz="1200" b="1" dirty="0"/>
              <a:t> có thỏa mãn cú pháp của ngôn ngữ hay không</a:t>
            </a:r>
            <a:r>
              <a:rPr lang="en-US" sz="1200" b="1" dirty="0"/>
              <a:t>? </a:t>
            </a:r>
          </a:p>
        </p:txBody>
      </p:sp>
      <p:grpSp>
        <p:nvGrpSpPr>
          <p:cNvPr id="15" name="Google Shape;11344;p82">
            <a:extLst>
              <a:ext uri="{FF2B5EF4-FFF2-40B4-BE49-F238E27FC236}">
                <a16:creationId xmlns:a16="http://schemas.microsoft.com/office/drawing/2014/main" id="{325F77A6-4C94-4E45-9266-A3D84F715751}"/>
              </a:ext>
            </a:extLst>
          </p:cNvPr>
          <p:cNvGrpSpPr/>
          <p:nvPr/>
        </p:nvGrpSpPr>
        <p:grpSpPr>
          <a:xfrm>
            <a:off x="3157463" y="1503039"/>
            <a:ext cx="2829073" cy="2494237"/>
            <a:chOff x="4334725" y="1355875"/>
            <a:chExt cx="3106650" cy="3001900"/>
          </a:xfrm>
        </p:grpSpPr>
        <p:grpSp>
          <p:nvGrpSpPr>
            <p:cNvPr id="19" name="Google Shape;11345;p82">
              <a:extLst>
                <a:ext uri="{FF2B5EF4-FFF2-40B4-BE49-F238E27FC236}">
                  <a16:creationId xmlns:a16="http://schemas.microsoft.com/office/drawing/2014/main" id="{9459BE1D-196D-4ACB-93CA-9ECFFAD73C6B}"/>
                </a:ext>
              </a:extLst>
            </p:cNvPr>
            <p:cNvGrpSpPr/>
            <p:nvPr/>
          </p:nvGrpSpPr>
          <p:grpSpPr>
            <a:xfrm>
              <a:off x="4516050" y="1724875"/>
              <a:ext cx="2693725" cy="2632900"/>
              <a:chOff x="4516050" y="1724875"/>
              <a:chExt cx="2693725" cy="2632900"/>
            </a:xfrm>
          </p:grpSpPr>
          <p:sp>
            <p:nvSpPr>
              <p:cNvPr id="24" name="Google Shape;11346;p82">
                <a:extLst>
                  <a:ext uri="{FF2B5EF4-FFF2-40B4-BE49-F238E27FC236}">
                    <a16:creationId xmlns:a16="http://schemas.microsoft.com/office/drawing/2014/main" id="{B9C560FE-8A31-4BD7-8102-E442053F787F}"/>
                  </a:ext>
                </a:extLst>
              </p:cNvPr>
              <p:cNvSpPr/>
              <p:nvPr/>
            </p:nvSpPr>
            <p:spPr>
              <a:xfrm>
                <a:off x="6227525" y="1737400"/>
                <a:ext cx="982250" cy="1548550"/>
              </a:xfrm>
              <a:custGeom>
                <a:avLst/>
                <a:gdLst/>
                <a:ahLst/>
                <a:cxnLst/>
                <a:rect l="l" t="t" r="r" b="b"/>
                <a:pathLst>
                  <a:path w="39290" h="61942" extrusionOk="0">
                    <a:moveTo>
                      <a:pt x="2948" y="0"/>
                    </a:moveTo>
                    <a:lnTo>
                      <a:pt x="2948" y="0"/>
                    </a:lnTo>
                    <a:cubicBezTo>
                      <a:pt x="2963" y="140"/>
                      <a:pt x="2988" y="275"/>
                      <a:pt x="2997" y="415"/>
                    </a:cubicBezTo>
                    <a:cubicBezTo>
                      <a:pt x="3257" y="4251"/>
                      <a:pt x="2198" y="8060"/>
                      <a:pt x="0" y="11214"/>
                    </a:cubicBezTo>
                    <a:cubicBezTo>
                      <a:pt x="16180" y="17156"/>
                      <a:pt x="27723" y="32699"/>
                      <a:pt x="27723" y="50939"/>
                    </a:cubicBezTo>
                    <a:cubicBezTo>
                      <a:pt x="27725" y="53819"/>
                      <a:pt x="27433" y="56688"/>
                      <a:pt x="26854" y="59506"/>
                    </a:cubicBezTo>
                    <a:cubicBezTo>
                      <a:pt x="27615" y="59401"/>
                      <a:pt x="28380" y="59330"/>
                      <a:pt x="29155" y="59330"/>
                    </a:cubicBezTo>
                    <a:cubicBezTo>
                      <a:pt x="32030" y="59330"/>
                      <a:pt x="34946" y="60066"/>
                      <a:pt x="37619" y="61594"/>
                    </a:cubicBezTo>
                    <a:cubicBezTo>
                      <a:pt x="37808" y="61702"/>
                      <a:pt x="37980" y="61827"/>
                      <a:pt x="38161" y="61942"/>
                    </a:cubicBezTo>
                    <a:cubicBezTo>
                      <a:pt x="38912" y="58322"/>
                      <a:pt x="39289" y="54635"/>
                      <a:pt x="39289" y="50939"/>
                    </a:cubicBezTo>
                    <a:cubicBezTo>
                      <a:pt x="39289" y="27328"/>
                      <a:pt x="24090" y="7277"/>
                      <a:pt x="2948" y="0"/>
                    </a:cubicBezTo>
                    <a:close/>
                  </a:path>
                </a:pathLst>
              </a:custGeom>
              <a:noFill/>
              <a:ln w="3810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347;p82">
                <a:extLst>
                  <a:ext uri="{FF2B5EF4-FFF2-40B4-BE49-F238E27FC236}">
                    <a16:creationId xmlns:a16="http://schemas.microsoft.com/office/drawing/2014/main" id="{25B7151A-166F-4ECE-860C-F7CF389C2144}"/>
                  </a:ext>
                </a:extLst>
              </p:cNvPr>
              <p:cNvSpPr/>
              <p:nvPr/>
            </p:nvSpPr>
            <p:spPr>
              <a:xfrm>
                <a:off x="4516050" y="1724875"/>
                <a:ext cx="1010900" cy="1581800"/>
              </a:xfrm>
              <a:custGeom>
                <a:avLst/>
                <a:gdLst/>
                <a:ahLst/>
                <a:cxnLst/>
                <a:rect l="l" t="t" r="r" b="b"/>
                <a:pathLst>
                  <a:path w="40436" h="63272" extrusionOk="0">
                    <a:moveTo>
                      <a:pt x="37823" y="1"/>
                    </a:moveTo>
                    <a:lnTo>
                      <a:pt x="37823" y="1"/>
                    </a:lnTo>
                    <a:cubicBezTo>
                      <a:pt x="15908" y="6831"/>
                      <a:pt x="0" y="27279"/>
                      <a:pt x="0" y="51443"/>
                    </a:cubicBezTo>
                    <a:cubicBezTo>
                      <a:pt x="3" y="55421"/>
                      <a:pt x="444" y="59389"/>
                      <a:pt x="1318" y="63272"/>
                    </a:cubicBezTo>
                    <a:cubicBezTo>
                      <a:pt x="1575" y="63078"/>
                      <a:pt x="1825" y="62880"/>
                      <a:pt x="2093" y="62700"/>
                    </a:cubicBezTo>
                    <a:cubicBezTo>
                      <a:pt x="5004" y="60760"/>
                      <a:pt x="8236" y="59853"/>
                      <a:pt x="11420" y="59853"/>
                    </a:cubicBezTo>
                    <a:cubicBezTo>
                      <a:pt x="11754" y="59853"/>
                      <a:pt x="12085" y="59912"/>
                      <a:pt x="12418" y="59931"/>
                    </a:cubicBezTo>
                    <a:cubicBezTo>
                      <a:pt x="11849" y="57138"/>
                      <a:pt x="11565" y="54293"/>
                      <a:pt x="11565" y="51440"/>
                    </a:cubicBezTo>
                    <a:cubicBezTo>
                      <a:pt x="11565" y="32776"/>
                      <a:pt x="23659" y="16944"/>
                      <a:pt x="40435" y="11325"/>
                    </a:cubicBezTo>
                    <a:cubicBezTo>
                      <a:pt x="38630" y="8592"/>
                      <a:pt x="37671" y="5392"/>
                      <a:pt x="37676" y="2117"/>
                    </a:cubicBezTo>
                    <a:cubicBezTo>
                      <a:pt x="37681" y="1409"/>
                      <a:pt x="37730" y="702"/>
                      <a:pt x="37823" y="1"/>
                    </a:cubicBezTo>
                    <a:close/>
                  </a:path>
                </a:pathLst>
              </a:custGeom>
              <a:noFill/>
              <a:ln w="3810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348;p82">
                <a:extLst>
                  <a:ext uri="{FF2B5EF4-FFF2-40B4-BE49-F238E27FC236}">
                    <a16:creationId xmlns:a16="http://schemas.microsoft.com/office/drawing/2014/main" id="{7E50C8FE-D03A-4A3A-8838-416A579E319F}"/>
                  </a:ext>
                </a:extLst>
              </p:cNvPr>
              <p:cNvSpPr/>
              <p:nvPr/>
            </p:nvSpPr>
            <p:spPr>
              <a:xfrm>
                <a:off x="4977525" y="3800325"/>
                <a:ext cx="1782050" cy="557450"/>
              </a:xfrm>
              <a:custGeom>
                <a:avLst/>
                <a:gdLst/>
                <a:ahLst/>
                <a:cxnLst/>
                <a:rect l="l" t="t" r="r" b="b"/>
                <a:pathLst>
                  <a:path w="71282" h="22298" extrusionOk="0">
                    <a:moveTo>
                      <a:pt x="63561" y="0"/>
                    </a:moveTo>
                    <a:cubicBezTo>
                      <a:pt x="56083" y="6671"/>
                      <a:pt x="46226" y="10731"/>
                      <a:pt x="35414" y="10731"/>
                    </a:cubicBezTo>
                    <a:cubicBezTo>
                      <a:pt x="25098" y="10731"/>
                      <a:pt x="15646" y="7034"/>
                      <a:pt x="8302" y="898"/>
                    </a:cubicBezTo>
                    <a:cubicBezTo>
                      <a:pt x="6892" y="3910"/>
                      <a:pt x="4587" y="6522"/>
                      <a:pt x="1428" y="8290"/>
                    </a:cubicBezTo>
                    <a:cubicBezTo>
                      <a:pt x="962" y="8562"/>
                      <a:pt x="481" y="8778"/>
                      <a:pt x="0" y="9001"/>
                    </a:cubicBezTo>
                    <a:cubicBezTo>
                      <a:pt x="9472" y="17274"/>
                      <a:pt x="21853" y="22297"/>
                      <a:pt x="35414" y="22297"/>
                    </a:cubicBezTo>
                    <a:cubicBezTo>
                      <a:pt x="49193" y="22297"/>
                      <a:pt x="61756" y="17117"/>
                      <a:pt x="71282" y="8609"/>
                    </a:cubicBezTo>
                    <a:cubicBezTo>
                      <a:pt x="67593" y="6654"/>
                      <a:pt x="64981" y="3559"/>
                      <a:pt x="63561" y="0"/>
                    </a:cubicBezTo>
                    <a:close/>
                  </a:path>
                </a:pathLst>
              </a:custGeom>
              <a:noFill/>
              <a:ln w="3810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1349;p82">
              <a:extLst>
                <a:ext uri="{FF2B5EF4-FFF2-40B4-BE49-F238E27FC236}">
                  <a16:creationId xmlns:a16="http://schemas.microsoft.com/office/drawing/2014/main" id="{BC704FD3-B2B3-45B6-A233-DFB8B7299935}"/>
                </a:ext>
              </a:extLst>
            </p:cNvPr>
            <p:cNvGrpSpPr/>
            <p:nvPr/>
          </p:nvGrpSpPr>
          <p:grpSpPr>
            <a:xfrm>
              <a:off x="4334725" y="1355875"/>
              <a:ext cx="3106650" cy="2709650"/>
              <a:chOff x="4334725" y="1355875"/>
              <a:chExt cx="3106650" cy="2709650"/>
            </a:xfrm>
          </p:grpSpPr>
          <p:sp>
            <p:nvSpPr>
              <p:cNvPr id="21" name="Google Shape;11350;p82">
                <a:extLst>
                  <a:ext uri="{FF2B5EF4-FFF2-40B4-BE49-F238E27FC236}">
                    <a16:creationId xmlns:a16="http://schemas.microsoft.com/office/drawing/2014/main" id="{EF0D8687-1011-4E14-88A9-B783A69E92AA}"/>
                  </a:ext>
                </a:extLst>
              </p:cNvPr>
              <p:cNvSpPr/>
              <p:nvPr/>
            </p:nvSpPr>
            <p:spPr>
              <a:xfrm>
                <a:off x="5427950" y="1355875"/>
                <a:ext cx="904575" cy="1665925"/>
              </a:xfrm>
              <a:custGeom>
                <a:avLst/>
                <a:gdLst/>
                <a:ahLst/>
                <a:cxnLst/>
                <a:rect l="l" t="t" r="r" b="b"/>
                <a:pathLst>
                  <a:path w="36183" h="66637" fill="none" extrusionOk="0">
                    <a:moveTo>
                      <a:pt x="25479" y="47040"/>
                    </a:moveTo>
                    <a:cubicBezTo>
                      <a:pt x="22352" y="45966"/>
                      <a:pt x="20318" y="42954"/>
                      <a:pt x="20318" y="39712"/>
                    </a:cubicBezTo>
                    <a:lnTo>
                      <a:pt x="20318" y="39474"/>
                    </a:lnTo>
                    <a:cubicBezTo>
                      <a:pt x="20318" y="36347"/>
                      <a:pt x="22239" y="33578"/>
                      <a:pt x="25000" y="32260"/>
                    </a:cubicBezTo>
                    <a:cubicBezTo>
                      <a:pt x="27831" y="31007"/>
                      <a:pt x="30234" y="28986"/>
                      <a:pt x="31983" y="26475"/>
                    </a:cubicBezTo>
                    <a:cubicBezTo>
                      <a:pt x="34181" y="23321"/>
                      <a:pt x="35240" y="19512"/>
                      <a:pt x="34980" y="15676"/>
                    </a:cubicBezTo>
                    <a:cubicBezTo>
                      <a:pt x="34971" y="15536"/>
                      <a:pt x="34944" y="15398"/>
                      <a:pt x="34931" y="15261"/>
                    </a:cubicBezTo>
                    <a:cubicBezTo>
                      <a:pt x="34134" y="7155"/>
                      <a:pt x="27505" y="636"/>
                      <a:pt x="19357" y="47"/>
                    </a:cubicBezTo>
                    <a:cubicBezTo>
                      <a:pt x="18930" y="18"/>
                      <a:pt x="18513" y="1"/>
                      <a:pt x="18094" y="1"/>
                    </a:cubicBezTo>
                    <a:cubicBezTo>
                      <a:pt x="9517" y="1"/>
                      <a:pt x="2397" y="6439"/>
                      <a:pt x="1347" y="14761"/>
                    </a:cubicBezTo>
                    <a:cubicBezTo>
                      <a:pt x="1254" y="15462"/>
                      <a:pt x="1205" y="16169"/>
                      <a:pt x="1200" y="16875"/>
                    </a:cubicBezTo>
                    <a:cubicBezTo>
                      <a:pt x="1195" y="20149"/>
                      <a:pt x="2154" y="23352"/>
                      <a:pt x="3959" y="26085"/>
                    </a:cubicBezTo>
                    <a:cubicBezTo>
                      <a:pt x="5703" y="28734"/>
                      <a:pt x="8168" y="30872"/>
                      <a:pt x="11057" y="32260"/>
                    </a:cubicBezTo>
                    <a:cubicBezTo>
                      <a:pt x="13944" y="33580"/>
                      <a:pt x="15864" y="36464"/>
                      <a:pt x="15864" y="39714"/>
                    </a:cubicBezTo>
                    <a:cubicBezTo>
                      <a:pt x="15864" y="42954"/>
                      <a:pt x="13829" y="45963"/>
                      <a:pt x="10817" y="47040"/>
                    </a:cubicBezTo>
                    <a:cubicBezTo>
                      <a:pt x="6250" y="48725"/>
                      <a:pt x="2404" y="51975"/>
                      <a:pt x="0" y="56176"/>
                    </a:cubicBezTo>
                    <a:lnTo>
                      <a:pt x="18155" y="66637"/>
                    </a:lnTo>
                    <a:lnTo>
                      <a:pt x="36182" y="56176"/>
                    </a:lnTo>
                    <a:cubicBezTo>
                      <a:pt x="33781" y="51972"/>
                      <a:pt x="29930" y="48723"/>
                      <a:pt x="25479" y="47040"/>
                    </a:cubicBezTo>
                    <a:close/>
                  </a:path>
                </a:pathLst>
              </a:custGeom>
              <a:noFill/>
              <a:ln w="38100" cap="flat" cmpd="sng">
                <a:solidFill>
                  <a:schemeClr val="bg2"/>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351;p82">
                <a:extLst>
                  <a:ext uri="{FF2B5EF4-FFF2-40B4-BE49-F238E27FC236}">
                    <a16:creationId xmlns:a16="http://schemas.microsoft.com/office/drawing/2014/main" id="{C8FE22AC-3C8C-464F-B55F-E5139E9B29D2}"/>
                  </a:ext>
                </a:extLst>
              </p:cNvPr>
              <p:cNvSpPr/>
              <p:nvPr/>
            </p:nvSpPr>
            <p:spPr>
              <a:xfrm>
                <a:off x="4334725" y="2760325"/>
                <a:ext cx="1547125" cy="1304775"/>
              </a:xfrm>
              <a:custGeom>
                <a:avLst/>
                <a:gdLst/>
                <a:ahLst/>
                <a:cxnLst/>
                <a:rect l="l" t="t" r="r" b="b"/>
                <a:pathLst>
                  <a:path w="61885" h="52191" fill="none" extrusionOk="0">
                    <a:moveTo>
                      <a:pt x="43727" y="1"/>
                    </a:moveTo>
                    <a:cubicBezTo>
                      <a:pt x="41323" y="4212"/>
                      <a:pt x="40487" y="9019"/>
                      <a:pt x="41208" y="13829"/>
                    </a:cubicBezTo>
                    <a:cubicBezTo>
                      <a:pt x="41804" y="17069"/>
                      <a:pt x="40247" y="20321"/>
                      <a:pt x="37362" y="21878"/>
                    </a:cubicBezTo>
                    <a:lnTo>
                      <a:pt x="37237" y="22004"/>
                    </a:lnTo>
                    <a:cubicBezTo>
                      <a:pt x="35989" y="22712"/>
                      <a:pt x="34579" y="23085"/>
                      <a:pt x="33144" y="23090"/>
                    </a:cubicBezTo>
                    <a:cubicBezTo>
                      <a:pt x="31510" y="23095"/>
                      <a:pt x="29914" y="22587"/>
                      <a:pt x="28582" y="21638"/>
                    </a:cubicBezTo>
                    <a:cubicBezTo>
                      <a:pt x="25950" y="19752"/>
                      <a:pt x="22852" y="18705"/>
                      <a:pt x="19671" y="18513"/>
                    </a:cubicBezTo>
                    <a:cubicBezTo>
                      <a:pt x="19338" y="18494"/>
                      <a:pt x="19007" y="18435"/>
                      <a:pt x="18673" y="18435"/>
                    </a:cubicBezTo>
                    <a:cubicBezTo>
                      <a:pt x="15489" y="18435"/>
                      <a:pt x="12257" y="19345"/>
                      <a:pt x="9348" y="21282"/>
                    </a:cubicBezTo>
                    <a:cubicBezTo>
                      <a:pt x="9078" y="21462"/>
                      <a:pt x="8828" y="21663"/>
                      <a:pt x="8573" y="21856"/>
                    </a:cubicBezTo>
                    <a:cubicBezTo>
                      <a:pt x="2203" y="26681"/>
                      <a:pt x="1" y="35395"/>
                      <a:pt x="3579" y="42679"/>
                    </a:cubicBezTo>
                    <a:cubicBezTo>
                      <a:pt x="6535" y="48755"/>
                      <a:pt x="12519" y="52191"/>
                      <a:pt x="18698" y="52191"/>
                    </a:cubicBezTo>
                    <a:cubicBezTo>
                      <a:pt x="21064" y="52191"/>
                      <a:pt x="23448" y="51656"/>
                      <a:pt x="25712" y="50604"/>
                    </a:cubicBezTo>
                    <a:cubicBezTo>
                      <a:pt x="26193" y="50381"/>
                      <a:pt x="26674" y="50165"/>
                      <a:pt x="27140" y="49893"/>
                    </a:cubicBezTo>
                    <a:cubicBezTo>
                      <a:pt x="30299" y="48122"/>
                      <a:pt x="32604" y="45510"/>
                      <a:pt x="34014" y="42498"/>
                    </a:cubicBezTo>
                    <a:cubicBezTo>
                      <a:pt x="35307" y="39741"/>
                      <a:pt x="35837" y="36690"/>
                      <a:pt x="35552" y="33659"/>
                    </a:cubicBezTo>
                    <a:cubicBezTo>
                      <a:pt x="35312" y="30534"/>
                      <a:pt x="36882" y="27409"/>
                      <a:pt x="39641" y="25852"/>
                    </a:cubicBezTo>
                    <a:cubicBezTo>
                      <a:pt x="40902" y="25114"/>
                      <a:pt x="42282" y="24748"/>
                      <a:pt x="43641" y="24748"/>
                    </a:cubicBezTo>
                    <a:cubicBezTo>
                      <a:pt x="45392" y="24748"/>
                      <a:pt x="47119" y="25356"/>
                      <a:pt x="48534" y="26573"/>
                    </a:cubicBezTo>
                    <a:cubicBezTo>
                      <a:pt x="52382" y="29572"/>
                      <a:pt x="57074" y="31255"/>
                      <a:pt x="61884" y="31255"/>
                    </a:cubicBezTo>
                    <a:lnTo>
                      <a:pt x="61884" y="10461"/>
                    </a:lnTo>
                    <a:lnTo>
                      <a:pt x="61884" y="10461"/>
                    </a:lnTo>
                    <a:close/>
                  </a:path>
                </a:pathLst>
              </a:custGeom>
              <a:noFill/>
              <a:ln w="38100" cap="flat" cmpd="sng">
                <a:solidFill>
                  <a:schemeClr val="bg2"/>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352;p82">
                <a:extLst>
                  <a:ext uri="{FF2B5EF4-FFF2-40B4-BE49-F238E27FC236}">
                    <a16:creationId xmlns:a16="http://schemas.microsoft.com/office/drawing/2014/main" id="{9DF736A5-CA8E-44F5-9F62-D92E33ECF4CF}"/>
                  </a:ext>
                </a:extLst>
              </p:cNvPr>
              <p:cNvSpPr/>
              <p:nvPr/>
            </p:nvSpPr>
            <p:spPr>
              <a:xfrm>
                <a:off x="5881825" y="2760325"/>
                <a:ext cx="1559550" cy="1305200"/>
              </a:xfrm>
              <a:custGeom>
                <a:avLst/>
                <a:gdLst/>
                <a:ahLst/>
                <a:cxnLst/>
                <a:rect l="l" t="t" r="r" b="b"/>
                <a:pathLst>
                  <a:path w="62382" h="52208" fill="none" extrusionOk="0">
                    <a:moveTo>
                      <a:pt x="51989" y="21025"/>
                    </a:moveTo>
                    <a:cubicBezTo>
                      <a:pt x="51805" y="20912"/>
                      <a:pt x="51636" y="20785"/>
                      <a:pt x="51447" y="20677"/>
                    </a:cubicBezTo>
                    <a:cubicBezTo>
                      <a:pt x="48774" y="19149"/>
                      <a:pt x="45855" y="18413"/>
                      <a:pt x="42981" y="18413"/>
                    </a:cubicBezTo>
                    <a:cubicBezTo>
                      <a:pt x="42208" y="18413"/>
                      <a:pt x="41443" y="18484"/>
                      <a:pt x="40682" y="18589"/>
                    </a:cubicBezTo>
                    <a:cubicBezTo>
                      <a:pt x="38034" y="18957"/>
                      <a:pt x="35488" y="19938"/>
                      <a:pt x="33290" y="21523"/>
                    </a:cubicBezTo>
                    <a:cubicBezTo>
                      <a:pt x="31924" y="22519"/>
                      <a:pt x="30276" y="23056"/>
                      <a:pt x="28586" y="23056"/>
                    </a:cubicBezTo>
                    <a:cubicBezTo>
                      <a:pt x="27107" y="23053"/>
                      <a:pt x="25657" y="22646"/>
                      <a:pt x="24394" y="21876"/>
                    </a:cubicBezTo>
                    <a:cubicBezTo>
                      <a:pt x="21510" y="20319"/>
                      <a:pt x="19952" y="17066"/>
                      <a:pt x="20548" y="13829"/>
                    </a:cubicBezTo>
                    <a:cubicBezTo>
                      <a:pt x="21270" y="9019"/>
                      <a:pt x="20433" y="4212"/>
                      <a:pt x="18030" y="1"/>
                    </a:cubicBezTo>
                    <a:lnTo>
                      <a:pt x="0" y="10461"/>
                    </a:lnTo>
                    <a:lnTo>
                      <a:pt x="0" y="10461"/>
                    </a:lnTo>
                    <a:lnTo>
                      <a:pt x="0" y="31250"/>
                    </a:lnTo>
                    <a:cubicBezTo>
                      <a:pt x="4805" y="31250"/>
                      <a:pt x="9489" y="29570"/>
                      <a:pt x="13220" y="26568"/>
                    </a:cubicBezTo>
                    <a:cubicBezTo>
                      <a:pt x="15719" y="24434"/>
                      <a:pt x="19307" y="24142"/>
                      <a:pt x="22116" y="25849"/>
                    </a:cubicBezTo>
                    <a:lnTo>
                      <a:pt x="22356" y="25965"/>
                    </a:lnTo>
                    <a:cubicBezTo>
                      <a:pt x="25003" y="27532"/>
                      <a:pt x="26560" y="30534"/>
                      <a:pt x="26204" y="33659"/>
                    </a:cubicBezTo>
                    <a:cubicBezTo>
                      <a:pt x="25959" y="36371"/>
                      <a:pt x="26391" y="39091"/>
                      <a:pt x="27389" y="41600"/>
                    </a:cubicBezTo>
                    <a:cubicBezTo>
                      <a:pt x="28807" y="45159"/>
                      <a:pt x="31421" y="48254"/>
                      <a:pt x="35110" y="50209"/>
                    </a:cubicBezTo>
                    <a:cubicBezTo>
                      <a:pt x="35274" y="50295"/>
                      <a:pt x="35412" y="50403"/>
                      <a:pt x="35578" y="50484"/>
                    </a:cubicBezTo>
                    <a:cubicBezTo>
                      <a:pt x="37877" y="51619"/>
                      <a:pt x="40405" y="52208"/>
                      <a:pt x="42968" y="52208"/>
                    </a:cubicBezTo>
                    <a:cubicBezTo>
                      <a:pt x="48435" y="52208"/>
                      <a:pt x="53753" y="49542"/>
                      <a:pt x="56975" y="44840"/>
                    </a:cubicBezTo>
                    <a:cubicBezTo>
                      <a:pt x="62381" y="36727"/>
                      <a:pt x="59960" y="25994"/>
                      <a:pt x="51989" y="21025"/>
                    </a:cubicBezTo>
                    <a:close/>
                  </a:path>
                </a:pathLst>
              </a:custGeom>
              <a:noFill/>
              <a:ln w="38100" cap="flat" cmpd="sng">
                <a:solidFill>
                  <a:schemeClr val="bg2"/>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TextBox 15">
            <a:extLst>
              <a:ext uri="{FF2B5EF4-FFF2-40B4-BE49-F238E27FC236}">
                <a16:creationId xmlns:a16="http://schemas.microsoft.com/office/drawing/2014/main" id="{ACF23F74-8C67-48AE-9017-BED46878798E}"/>
              </a:ext>
            </a:extLst>
          </p:cNvPr>
          <p:cNvSpPr txBox="1"/>
          <p:nvPr/>
        </p:nvSpPr>
        <p:spPr>
          <a:xfrm>
            <a:off x="4393478" y="1583307"/>
            <a:ext cx="337351" cy="461665"/>
          </a:xfrm>
          <a:prstGeom prst="rect">
            <a:avLst/>
          </a:prstGeom>
          <a:noFill/>
        </p:spPr>
        <p:txBody>
          <a:bodyPr wrap="square" rtlCol="0">
            <a:spAutoFit/>
          </a:bodyPr>
          <a:lstStyle/>
          <a:p>
            <a:r>
              <a:rPr lang="en-US" sz="2400" b="1" dirty="0"/>
              <a:t>1</a:t>
            </a:r>
          </a:p>
        </p:txBody>
      </p:sp>
      <p:sp>
        <p:nvSpPr>
          <p:cNvPr id="17" name="TextBox 16">
            <a:extLst>
              <a:ext uri="{FF2B5EF4-FFF2-40B4-BE49-F238E27FC236}">
                <a16:creationId xmlns:a16="http://schemas.microsoft.com/office/drawing/2014/main" id="{02D683F1-5D91-4ED2-93BF-18485C019709}"/>
              </a:ext>
            </a:extLst>
          </p:cNvPr>
          <p:cNvSpPr txBox="1"/>
          <p:nvPr/>
        </p:nvSpPr>
        <p:spPr>
          <a:xfrm>
            <a:off x="5365655" y="3183366"/>
            <a:ext cx="337351" cy="461665"/>
          </a:xfrm>
          <a:prstGeom prst="rect">
            <a:avLst/>
          </a:prstGeom>
          <a:noFill/>
        </p:spPr>
        <p:txBody>
          <a:bodyPr wrap="square" rtlCol="0">
            <a:spAutoFit/>
          </a:bodyPr>
          <a:lstStyle/>
          <a:p>
            <a:r>
              <a:rPr lang="en-US" sz="2400" b="1" dirty="0"/>
              <a:t>2</a:t>
            </a:r>
          </a:p>
        </p:txBody>
      </p:sp>
      <p:sp>
        <p:nvSpPr>
          <p:cNvPr id="18" name="TextBox 17">
            <a:extLst>
              <a:ext uri="{FF2B5EF4-FFF2-40B4-BE49-F238E27FC236}">
                <a16:creationId xmlns:a16="http://schemas.microsoft.com/office/drawing/2014/main" id="{E2228D71-63AB-4F98-B04B-CDE8BFF81425}"/>
              </a:ext>
            </a:extLst>
          </p:cNvPr>
          <p:cNvSpPr txBox="1"/>
          <p:nvPr/>
        </p:nvSpPr>
        <p:spPr>
          <a:xfrm>
            <a:off x="3405479" y="3167741"/>
            <a:ext cx="337351" cy="461665"/>
          </a:xfrm>
          <a:prstGeom prst="rect">
            <a:avLst/>
          </a:prstGeom>
          <a:noFill/>
        </p:spPr>
        <p:txBody>
          <a:bodyPr wrap="square" rtlCol="0">
            <a:spAutoFit/>
          </a:bodyPr>
          <a:lstStyle/>
          <a:p>
            <a:r>
              <a:rPr lang="en-US" sz="2400" b="1" dirty="0"/>
              <a:t>3</a:t>
            </a:r>
          </a:p>
        </p:txBody>
      </p:sp>
      <p:sp>
        <p:nvSpPr>
          <p:cNvPr id="27" name="Google Shape;2247;p46">
            <a:extLst>
              <a:ext uri="{FF2B5EF4-FFF2-40B4-BE49-F238E27FC236}">
                <a16:creationId xmlns:a16="http://schemas.microsoft.com/office/drawing/2014/main" id="{4BF3459E-17B3-49D6-A6E5-19A119BB5C80}"/>
              </a:ext>
            </a:extLst>
          </p:cNvPr>
          <p:cNvSpPr txBox="1">
            <a:spLocks/>
          </p:cNvSpPr>
          <p:nvPr/>
        </p:nvSpPr>
        <p:spPr>
          <a:xfrm>
            <a:off x="5986536" y="3020917"/>
            <a:ext cx="3157464" cy="10263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Open Sans"/>
              <a:buNone/>
              <a:defRPr sz="2400" b="0" i="0" u="none" strike="noStrike" cap="none">
                <a:solidFill>
                  <a:schemeClr val="dk2"/>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1600"/>
              </a:spcBef>
              <a:spcAft>
                <a:spcPts val="160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marL="0" indent="0" algn="l"/>
            <a:r>
              <a:rPr lang="en-US" sz="1200" b="1" dirty="0"/>
              <a:t>C</a:t>
            </a:r>
            <a:r>
              <a:rPr lang="vi-VN" sz="1200" b="1" dirty="0"/>
              <a:t>hỉ ra cấu trúc cú pháp của mã nguồn, cấu trúc này trong hầu hết trường hợp có thể biểu diễn như là một </a:t>
            </a:r>
            <a:r>
              <a:rPr lang="en-US" sz="1200" b="1" dirty="0" err="1"/>
              <a:t>cây</a:t>
            </a:r>
            <a:r>
              <a:rPr lang="en-US" sz="1200" b="1" dirty="0"/>
              <a:t> </a:t>
            </a:r>
            <a:r>
              <a:rPr lang="en-US" sz="1200" b="1" dirty="0" err="1"/>
              <a:t>phân</a:t>
            </a:r>
            <a:r>
              <a:rPr lang="en-US" sz="1200" b="1" dirty="0"/>
              <a:t> </a:t>
            </a:r>
            <a:r>
              <a:rPr lang="en-US" sz="1200" b="1" dirty="0" err="1"/>
              <a:t>tích</a:t>
            </a:r>
            <a:r>
              <a:rPr lang="en-US" sz="1200" b="1" dirty="0"/>
              <a:t>.</a:t>
            </a:r>
          </a:p>
        </p:txBody>
      </p:sp>
      <p:sp>
        <p:nvSpPr>
          <p:cNvPr id="29" name="Google Shape;2247;p46">
            <a:extLst>
              <a:ext uri="{FF2B5EF4-FFF2-40B4-BE49-F238E27FC236}">
                <a16:creationId xmlns:a16="http://schemas.microsoft.com/office/drawing/2014/main" id="{CC372552-D08E-48C4-BDAD-25F98AC8696D}"/>
              </a:ext>
            </a:extLst>
          </p:cNvPr>
          <p:cNvSpPr txBox="1">
            <a:spLocks/>
          </p:cNvSpPr>
          <p:nvPr/>
        </p:nvSpPr>
        <p:spPr>
          <a:xfrm>
            <a:off x="1062368" y="3347474"/>
            <a:ext cx="2074908" cy="3226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Open Sans"/>
              <a:buNone/>
              <a:defRPr sz="2400" b="0" i="0" u="none" strike="noStrike" cap="none">
                <a:solidFill>
                  <a:schemeClr val="dk2"/>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1600"/>
              </a:spcBef>
              <a:spcAft>
                <a:spcPts val="160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marL="0" indent="0" algn="r"/>
            <a:r>
              <a:rPr lang="en-US" sz="1200" b="1" dirty="0" err="1"/>
              <a:t>Trả</a:t>
            </a:r>
            <a:r>
              <a:rPr lang="en-US" sz="1200" b="1" dirty="0"/>
              <a:t> </a:t>
            </a:r>
            <a:r>
              <a:rPr lang="en-US" sz="1200" b="1" dirty="0" err="1"/>
              <a:t>về</a:t>
            </a:r>
            <a:r>
              <a:rPr lang="en-US" sz="1200" b="1" dirty="0"/>
              <a:t> </a:t>
            </a:r>
            <a:r>
              <a:rPr lang="en-US" sz="1200" b="1" dirty="0" err="1"/>
              <a:t>các</a:t>
            </a:r>
            <a:r>
              <a:rPr lang="en-US" sz="1200" b="1" dirty="0"/>
              <a:t> </a:t>
            </a:r>
            <a:r>
              <a:rPr lang="en-US" sz="1200" b="1" dirty="0" err="1"/>
              <a:t>thông</a:t>
            </a:r>
            <a:r>
              <a:rPr lang="en-US" sz="1200" b="1" dirty="0"/>
              <a:t> </a:t>
            </a:r>
            <a:r>
              <a:rPr lang="en-US" sz="1200" b="1" dirty="0" err="1"/>
              <a:t>báo</a:t>
            </a:r>
            <a:r>
              <a:rPr lang="en-US" sz="1200" b="1" dirty="0"/>
              <a:t> </a:t>
            </a:r>
            <a:r>
              <a:rPr lang="en-US" sz="1200" b="1" dirty="0" err="1"/>
              <a:t>lỗi</a:t>
            </a:r>
            <a:r>
              <a:rPr lang="en-US" sz="1200" b="1" dirty="0"/>
              <a:t> </a:t>
            </a:r>
            <a:r>
              <a:rPr lang="en-US" sz="1200" b="1" dirty="0" err="1"/>
              <a:t>cú</a:t>
            </a:r>
            <a:r>
              <a:rPr lang="en-US" sz="1200" b="1" dirty="0"/>
              <a:t> </a:t>
            </a:r>
            <a:r>
              <a:rPr lang="en-US" sz="1200" b="1" dirty="0" err="1"/>
              <a:t>pháp</a:t>
            </a:r>
            <a:r>
              <a:rPr lang="en-US" sz="1200" b="1" dirty="0"/>
              <a:t>.</a:t>
            </a:r>
            <a:endParaRPr lang="en-US" sz="1500" b="1"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 calcmode="lin" valueType="num">
                                      <p:cBhvr>
                                        <p:cTn id="9" dur="1000" fill="hold"/>
                                        <p:tgtEl>
                                          <p:spTgt spid="15"/>
                                        </p:tgtEl>
                                        <p:attrNameLst>
                                          <p:attrName>style.rotation</p:attrName>
                                        </p:attrNameLst>
                                      </p:cBhvr>
                                      <p:tavLst>
                                        <p:tav tm="0">
                                          <p:val>
                                            <p:fltVal val="90"/>
                                          </p:val>
                                        </p:tav>
                                        <p:tav tm="100000">
                                          <p:val>
                                            <p:fltVal val="0"/>
                                          </p:val>
                                        </p:tav>
                                      </p:tavLst>
                                    </p:anim>
                                    <p:animEffect transition="in" filter="fade">
                                      <p:cBhvr>
                                        <p:cTn id="10" dur="10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2247">
                                            <p:txEl>
                                              <p:pRg st="0" end="0"/>
                                            </p:txEl>
                                          </p:spTgt>
                                        </p:tgtEl>
                                        <p:attrNameLst>
                                          <p:attrName>style.visibility</p:attrName>
                                        </p:attrNameLst>
                                      </p:cBhvr>
                                      <p:to>
                                        <p:strVal val="visible"/>
                                      </p:to>
                                    </p:set>
                                    <p:animEffect transition="in" filter="randombar(horizontal)">
                                      <p:cBhvr>
                                        <p:cTn id="15" dur="500"/>
                                        <p:tgtEl>
                                          <p:spTgt spid="2247">
                                            <p:txEl>
                                              <p:pRg st="0" end="0"/>
                                            </p:txEl>
                                          </p:spTgt>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randombar(horizontal)">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randombar(horizontal)">
                                      <p:cBhvr>
                                        <p:cTn id="23" dur="500"/>
                                        <p:tgtEl>
                                          <p:spTgt spid="27"/>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randombar(horizontal)">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randombar(horizontal)">
                                      <p:cBhvr>
                                        <p:cTn id="31" dur="500"/>
                                        <p:tgtEl>
                                          <p:spTgt spid="18"/>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randombar(horizontal)">
                                      <p:cBhvr>
                                        <p:cTn id="3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7" grpId="0" build="p"/>
      <p:bldP spid="16" grpId="0"/>
      <p:bldP spid="17" grpId="0"/>
      <p:bldP spid="18" grpId="0"/>
      <p:bldP spid="27" grpId="0"/>
      <p:bldP spid="2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05"/>
        <p:cNvGrpSpPr/>
        <p:nvPr/>
      </p:nvGrpSpPr>
      <p:grpSpPr>
        <a:xfrm>
          <a:off x="0" y="0"/>
          <a:ext cx="0" cy="0"/>
          <a:chOff x="0" y="0"/>
          <a:chExt cx="0" cy="0"/>
        </a:xfrm>
      </p:grpSpPr>
      <p:sp>
        <p:nvSpPr>
          <p:cNvPr id="2806" name="Google Shape;2806;p64"/>
          <p:cNvSpPr txBox="1">
            <a:spLocks noGrp="1"/>
          </p:cNvSpPr>
          <p:nvPr>
            <p:ph type="title"/>
          </p:nvPr>
        </p:nvSpPr>
        <p:spPr>
          <a:xfrm>
            <a:off x="1622982" y="1100831"/>
            <a:ext cx="5898035" cy="260793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000" b="1" dirty="0">
                <a:latin typeface="+mj-lt"/>
              </a:rPr>
              <a:t>CÁC KHÁI NIỆM CƠ BẢN VỀ PHÂN TÍCH CÚ PHÁP</a:t>
            </a:r>
            <a:endParaRPr sz="5000" b="1" dirty="0">
              <a:latin typeface="+mj-lt"/>
            </a:endParaRPr>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51"/>
        <p:cNvGrpSpPr/>
        <p:nvPr/>
      </p:nvGrpSpPr>
      <p:grpSpPr>
        <a:xfrm>
          <a:off x="0" y="0"/>
          <a:ext cx="0" cy="0"/>
          <a:chOff x="0" y="0"/>
          <a:chExt cx="0" cy="0"/>
        </a:xfrm>
      </p:grpSpPr>
      <p:sp>
        <p:nvSpPr>
          <p:cNvPr id="3" name="Title 2">
            <a:extLst>
              <a:ext uri="{FF2B5EF4-FFF2-40B4-BE49-F238E27FC236}">
                <a16:creationId xmlns:a16="http://schemas.microsoft.com/office/drawing/2014/main" id="{FEC0763F-9695-441A-AF5D-8713BC29E10C}"/>
              </a:ext>
            </a:extLst>
          </p:cNvPr>
          <p:cNvSpPr>
            <a:spLocks noGrp="1"/>
          </p:cNvSpPr>
          <p:nvPr>
            <p:ph type="ctrTitle"/>
          </p:nvPr>
        </p:nvSpPr>
        <p:spPr>
          <a:xfrm>
            <a:off x="1744362" y="390781"/>
            <a:ext cx="5655276" cy="577800"/>
          </a:xfrm>
        </p:spPr>
        <p:txBody>
          <a:bodyPr/>
          <a:lstStyle/>
          <a:p>
            <a:r>
              <a:rPr lang="en-US" b="1" dirty="0">
                <a:latin typeface="+mj-lt"/>
              </a:rPr>
              <a:t>VĂN PHẠM PHI NGỮ CẢNH</a:t>
            </a:r>
          </a:p>
        </p:txBody>
      </p:sp>
      <p:sp>
        <p:nvSpPr>
          <p:cNvPr id="36" name="Google Shape;2247;p46">
            <a:extLst>
              <a:ext uri="{FF2B5EF4-FFF2-40B4-BE49-F238E27FC236}">
                <a16:creationId xmlns:a16="http://schemas.microsoft.com/office/drawing/2014/main" id="{41DE5C19-686F-40B3-B557-84343EE2566B}"/>
              </a:ext>
            </a:extLst>
          </p:cNvPr>
          <p:cNvSpPr txBox="1">
            <a:spLocks/>
          </p:cNvSpPr>
          <p:nvPr/>
        </p:nvSpPr>
        <p:spPr>
          <a:xfrm>
            <a:off x="736848" y="1109709"/>
            <a:ext cx="8105312" cy="30627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Open Sans"/>
              <a:buNone/>
              <a:defRPr sz="2400" b="0" i="0" u="none" strike="noStrike" cap="none">
                <a:solidFill>
                  <a:schemeClr val="dk2"/>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1600"/>
              </a:spcBef>
              <a:spcAft>
                <a:spcPts val="160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algn="l"/>
            <a:r>
              <a:rPr lang="en-US" altLang="en-US" sz="2500" dirty="0" err="1"/>
              <a:t>Định</a:t>
            </a:r>
            <a:r>
              <a:rPr lang="en-US" altLang="en-US" sz="2500" dirty="0"/>
              <a:t> </a:t>
            </a:r>
            <a:r>
              <a:rPr lang="en-US" altLang="en-US" sz="2500" dirty="0" err="1"/>
              <a:t>nghĩa</a:t>
            </a:r>
            <a:r>
              <a:rPr lang="en-US" altLang="en-US" sz="2500" dirty="0"/>
              <a:t>: </a:t>
            </a:r>
            <a:r>
              <a:rPr kumimoji="0" lang="en-US" altLang="en-US" sz="2500" dirty="0"/>
              <a:t>G = (</a:t>
            </a:r>
            <a:r>
              <a:rPr lang="en-US" altLang="en-US" sz="2500" dirty="0"/>
              <a:t>V</a:t>
            </a:r>
            <a:r>
              <a:rPr kumimoji="0" lang="en-US" altLang="en-US" sz="2500" dirty="0"/>
              <a:t>, </a:t>
            </a:r>
            <a:r>
              <a:rPr lang="en-US" altLang="en-US" sz="2500" dirty="0"/>
              <a:t>T</a:t>
            </a:r>
            <a:r>
              <a:rPr kumimoji="0" lang="en-US" altLang="en-US" sz="2500" dirty="0"/>
              <a:t>, </a:t>
            </a:r>
            <a:r>
              <a:rPr lang="en-US" altLang="en-US" sz="2500" dirty="0"/>
              <a:t>S</a:t>
            </a:r>
            <a:r>
              <a:rPr kumimoji="0" lang="en-US" altLang="en-US" sz="2500" dirty="0"/>
              <a:t>, </a:t>
            </a:r>
            <a:r>
              <a:rPr lang="en-US" altLang="en-US" sz="2500" dirty="0"/>
              <a:t>P</a:t>
            </a:r>
            <a:r>
              <a:rPr kumimoji="0" lang="en-US" altLang="en-US" sz="2500" dirty="0"/>
              <a:t>);</a:t>
            </a:r>
          </a:p>
          <a:p>
            <a:pPr algn="l"/>
            <a:r>
              <a:rPr lang="en-US" altLang="en-US" sz="2500" dirty="0" err="1"/>
              <a:t>T</a:t>
            </a:r>
            <a:r>
              <a:rPr kumimoji="0" lang="en-US" altLang="en-US" sz="2500" dirty="0" err="1"/>
              <a:t>rong</a:t>
            </a:r>
            <a:r>
              <a:rPr kumimoji="0" lang="en-US" altLang="en-US" sz="2500" dirty="0"/>
              <a:t> </a:t>
            </a:r>
            <a:r>
              <a:rPr kumimoji="0" lang="en-US" altLang="en-US" sz="2500" dirty="0" err="1"/>
              <a:t>đó</a:t>
            </a:r>
            <a:r>
              <a:rPr kumimoji="0" lang="en-US" altLang="en-US" sz="2500" dirty="0"/>
              <a:t>:</a:t>
            </a:r>
          </a:p>
          <a:p>
            <a:pPr algn="l">
              <a:buClr>
                <a:schemeClr val="hlink"/>
              </a:buClr>
            </a:pPr>
            <a:r>
              <a:rPr kumimoji="0" lang="en-US" altLang="en-US" sz="2500" dirty="0"/>
              <a:t>		</a:t>
            </a:r>
            <a:r>
              <a:rPr lang="en-US" altLang="en-US" sz="2500" dirty="0"/>
              <a:t>V: t</a:t>
            </a:r>
            <a:r>
              <a:rPr lang="el-GR" altLang="en-US" sz="2500" dirty="0"/>
              <a:t>ập</a:t>
            </a:r>
            <a:r>
              <a:rPr lang="en-US" altLang="en-US" sz="2500" dirty="0"/>
              <a:t> h</a:t>
            </a:r>
            <a:r>
              <a:rPr lang="el-GR" altLang="en-US" sz="2500" dirty="0"/>
              <a:t>ữ</a:t>
            </a:r>
            <a:r>
              <a:rPr lang="en-US" altLang="en-US" sz="2500" dirty="0"/>
              <a:t>u h</a:t>
            </a:r>
            <a:r>
              <a:rPr lang="el-GR" altLang="en-US" sz="2500" dirty="0"/>
              <a:t>ạn</a:t>
            </a:r>
            <a:r>
              <a:rPr lang="en-US" altLang="en-US" sz="2500" dirty="0"/>
              <a:t> c</a:t>
            </a:r>
            <a:r>
              <a:rPr lang="el-GR" altLang="en-US" sz="2500" dirty="0"/>
              <a:t>ác</a:t>
            </a:r>
            <a:r>
              <a:rPr lang="en-US" altLang="en-US" sz="2500" dirty="0"/>
              <a:t> k</a:t>
            </a:r>
            <a:r>
              <a:rPr lang="el-GR" altLang="en-US" sz="2500" dirty="0"/>
              <a:t>ý</a:t>
            </a:r>
            <a:r>
              <a:rPr lang="en-US" altLang="en-US" sz="2500" dirty="0"/>
              <a:t> hi</a:t>
            </a:r>
            <a:r>
              <a:rPr lang="el-GR" altLang="en-US" sz="2500" dirty="0"/>
              <a:t>ệu</a:t>
            </a:r>
            <a:r>
              <a:rPr lang="en-US" altLang="en-US" sz="2500" dirty="0"/>
              <a:t> </a:t>
            </a:r>
            <a:r>
              <a:rPr lang="en-US" altLang="en-US" sz="2500" dirty="0" err="1"/>
              <a:t>ch</a:t>
            </a:r>
            <a:r>
              <a:rPr lang="el-GR" altLang="en-US" sz="2500" dirty="0"/>
              <a:t>ư</a:t>
            </a:r>
            <a:r>
              <a:rPr lang="en-US" altLang="en-US" sz="2500" dirty="0"/>
              <a:t>a k</a:t>
            </a:r>
            <a:r>
              <a:rPr lang="el-GR" altLang="en-US" sz="2500" dirty="0"/>
              <a:t>ết</a:t>
            </a:r>
            <a:r>
              <a:rPr lang="en-US" altLang="en-US" sz="2500" dirty="0"/>
              <a:t> </a:t>
            </a:r>
            <a:r>
              <a:rPr lang="en-US" altLang="en-US" sz="2500" dirty="0" err="1"/>
              <a:t>th</a:t>
            </a:r>
            <a:r>
              <a:rPr lang="el-GR" altLang="en-US" sz="2500" dirty="0"/>
              <a:t>úc</a:t>
            </a:r>
            <a:r>
              <a:rPr lang="en-US" altLang="en-US" sz="2500" dirty="0"/>
              <a:t>.</a:t>
            </a:r>
          </a:p>
          <a:p>
            <a:pPr algn="l">
              <a:buClr>
                <a:schemeClr val="hlink"/>
              </a:buClr>
            </a:pPr>
            <a:r>
              <a:rPr kumimoji="0" lang="en-US" altLang="en-US" sz="2500" dirty="0"/>
              <a:t>		</a:t>
            </a:r>
            <a:r>
              <a:rPr lang="en-US" altLang="en-US" sz="2500" dirty="0"/>
              <a:t>T</a:t>
            </a:r>
            <a:r>
              <a:rPr kumimoji="0" lang="en-US" altLang="en-US" sz="2500" dirty="0"/>
              <a:t>: </a:t>
            </a:r>
            <a:r>
              <a:rPr lang="en-US" altLang="en-US" sz="2500" dirty="0" err="1"/>
              <a:t>tập</a:t>
            </a:r>
            <a:r>
              <a:rPr lang="en-US" altLang="en-US" sz="2500" dirty="0"/>
              <a:t> </a:t>
            </a:r>
            <a:r>
              <a:rPr lang="en-US" altLang="en-US" sz="2500" dirty="0" err="1"/>
              <a:t>hữu</a:t>
            </a:r>
            <a:r>
              <a:rPr lang="en-US" altLang="en-US" sz="2500" dirty="0"/>
              <a:t> </a:t>
            </a:r>
            <a:r>
              <a:rPr lang="en-US" altLang="en-US" sz="2500" dirty="0" err="1"/>
              <a:t>hạn</a:t>
            </a:r>
            <a:r>
              <a:rPr lang="en-US" altLang="en-US" sz="2500" dirty="0"/>
              <a:t> </a:t>
            </a:r>
            <a:r>
              <a:rPr lang="en-US" altLang="en-US" sz="2500" dirty="0" err="1"/>
              <a:t>các</a:t>
            </a:r>
            <a:r>
              <a:rPr lang="en-US" altLang="en-US" sz="2500" dirty="0"/>
              <a:t> </a:t>
            </a:r>
            <a:r>
              <a:rPr lang="en-US" altLang="en-US" sz="2500" dirty="0" err="1"/>
              <a:t>ký</a:t>
            </a:r>
            <a:r>
              <a:rPr lang="en-US" altLang="en-US" sz="2500" dirty="0"/>
              <a:t> </a:t>
            </a:r>
            <a:r>
              <a:rPr lang="en-US" altLang="en-US" sz="2500" dirty="0" err="1"/>
              <a:t>hiệu</a:t>
            </a:r>
            <a:r>
              <a:rPr lang="en-US" altLang="en-US" sz="2500" dirty="0"/>
              <a:t> </a:t>
            </a:r>
            <a:r>
              <a:rPr lang="en-US" altLang="en-US" sz="2500" dirty="0" err="1"/>
              <a:t>kết</a:t>
            </a:r>
            <a:r>
              <a:rPr lang="en-US" altLang="en-US" sz="2500" dirty="0"/>
              <a:t> </a:t>
            </a:r>
            <a:r>
              <a:rPr lang="en-US" altLang="en-US" sz="2500" dirty="0" err="1"/>
              <a:t>thúc</a:t>
            </a:r>
            <a:r>
              <a:rPr lang="en-US" altLang="en-US" sz="2500" dirty="0"/>
              <a:t>.</a:t>
            </a:r>
          </a:p>
          <a:p>
            <a:pPr algn="l" eaLnBrk="1" hangingPunct="1">
              <a:buClr>
                <a:schemeClr val="hlink"/>
              </a:buClr>
            </a:pPr>
            <a:r>
              <a:rPr kumimoji="0" lang="en-US" altLang="en-US" sz="2500" dirty="0"/>
              <a:t>		S: k</a:t>
            </a:r>
            <a:r>
              <a:rPr kumimoji="0" lang="el-GR" altLang="en-US" sz="2500" dirty="0"/>
              <a:t>ý</a:t>
            </a:r>
            <a:r>
              <a:rPr kumimoji="0" lang="en-US" altLang="en-US" sz="2500" dirty="0"/>
              <a:t> hi</a:t>
            </a:r>
            <a:r>
              <a:rPr kumimoji="0" lang="el-GR" altLang="en-US" sz="2500" dirty="0"/>
              <a:t>ệu</a:t>
            </a:r>
            <a:r>
              <a:rPr kumimoji="0" lang="en-US" altLang="en-US" sz="2500" dirty="0"/>
              <a:t> b</a:t>
            </a:r>
            <a:r>
              <a:rPr kumimoji="0" lang="el-GR" altLang="en-US" sz="2500" dirty="0"/>
              <a:t>ắt</a:t>
            </a:r>
            <a:r>
              <a:rPr kumimoji="0" lang="en-US" altLang="en-US" sz="2500" dirty="0"/>
              <a:t> </a:t>
            </a:r>
            <a:r>
              <a:rPr kumimoji="0" lang="el-GR" altLang="en-US" sz="2500" dirty="0"/>
              <a:t>đầu</a:t>
            </a:r>
            <a:r>
              <a:rPr kumimoji="0" lang="en-US" altLang="en-US" sz="2500" dirty="0"/>
              <a:t>; </a:t>
            </a:r>
            <a:r>
              <a:rPr kumimoji="0" lang="en-US" altLang="en-US" sz="2500" dirty="0" err="1"/>
              <a:t>s</a:t>
            </a:r>
            <a:r>
              <a:rPr kumimoji="0" lang="en-US" altLang="en-US" sz="2500" dirty="0" err="1">
                <a:sym typeface="Symbol" panose="05050102010706020507" pitchFamily="18" charset="2"/>
              </a:rPr>
              <a:t></a:t>
            </a:r>
            <a:r>
              <a:rPr lang="en-US" altLang="en-US" sz="2500" dirty="0" err="1">
                <a:sym typeface="Symbol" panose="05050102010706020507" pitchFamily="18" charset="2"/>
              </a:rPr>
              <a:t>V</a:t>
            </a:r>
            <a:endParaRPr kumimoji="0" lang="el-GR" altLang="en-US" sz="2500" dirty="0">
              <a:sym typeface="Symbol" panose="05050102010706020507" pitchFamily="18" charset="2"/>
            </a:endParaRPr>
          </a:p>
          <a:p>
            <a:pPr algn="l" eaLnBrk="1" hangingPunct="1">
              <a:buClr>
                <a:schemeClr val="hlink"/>
              </a:buClr>
            </a:pPr>
            <a:r>
              <a:rPr kumimoji="0" lang="en-US" altLang="en-US" sz="2500" dirty="0"/>
              <a:t>		P: t</a:t>
            </a:r>
            <a:r>
              <a:rPr kumimoji="0" lang="el-GR" altLang="en-US" sz="2500" dirty="0"/>
              <a:t>ập</a:t>
            </a:r>
            <a:r>
              <a:rPr kumimoji="0" lang="en-US" altLang="en-US" sz="2500" dirty="0"/>
              <a:t> </a:t>
            </a:r>
            <a:r>
              <a:rPr kumimoji="0" lang="en-US" altLang="en-US" sz="2500" dirty="0" err="1"/>
              <a:t>hữu</a:t>
            </a:r>
            <a:r>
              <a:rPr kumimoji="0" lang="en-US" altLang="en-US" sz="2500" dirty="0"/>
              <a:t> </a:t>
            </a:r>
            <a:r>
              <a:rPr kumimoji="0" lang="en-US" altLang="en-US" sz="2500" dirty="0" err="1"/>
              <a:t>hạn</a:t>
            </a:r>
            <a:r>
              <a:rPr kumimoji="0" lang="en-US" altLang="en-US" sz="2500" dirty="0"/>
              <a:t> c</a:t>
            </a:r>
            <a:r>
              <a:rPr kumimoji="0" lang="el-GR" altLang="en-US" sz="2500" dirty="0"/>
              <a:t>ác</a:t>
            </a:r>
            <a:r>
              <a:rPr kumimoji="0" lang="en-US" altLang="en-US" sz="2500" dirty="0"/>
              <a:t> </a:t>
            </a:r>
            <a:r>
              <a:rPr kumimoji="0" lang="en-US" altLang="en-US" sz="2500" dirty="0" err="1"/>
              <a:t>luật</a:t>
            </a:r>
            <a:r>
              <a:rPr kumimoji="0" lang="en-US" altLang="en-US" sz="2500" dirty="0"/>
              <a:t> </a:t>
            </a:r>
            <a:r>
              <a:rPr kumimoji="0" lang="en-US" altLang="en-US" sz="2500" dirty="0" err="1"/>
              <a:t>sinh</a:t>
            </a:r>
            <a:r>
              <a:rPr kumimoji="0" lang="en-US" altLang="en-US" sz="2500" dirty="0"/>
              <a:t> c</a:t>
            </a:r>
            <a:r>
              <a:rPr kumimoji="0" lang="el-GR" altLang="en-US" sz="2500" dirty="0"/>
              <a:t>ó</a:t>
            </a:r>
            <a:r>
              <a:rPr kumimoji="0" lang="en-US" altLang="en-US" sz="2500" dirty="0"/>
              <a:t> d</a:t>
            </a:r>
            <a:r>
              <a:rPr kumimoji="0" lang="el-GR" altLang="en-US" sz="2500" dirty="0"/>
              <a:t>ạng</a:t>
            </a:r>
            <a:r>
              <a:rPr kumimoji="0" lang="en-US" altLang="en-US" sz="2500" dirty="0"/>
              <a:t> 	</a:t>
            </a:r>
          </a:p>
          <a:p>
            <a:pPr algn="l" eaLnBrk="1" hangingPunct="1">
              <a:buClr>
                <a:schemeClr val="hlink"/>
              </a:buClr>
            </a:pPr>
            <a:r>
              <a:rPr lang="en-US" altLang="en-US" sz="2500" dirty="0"/>
              <a:t>		    </a:t>
            </a:r>
            <a:r>
              <a:rPr kumimoji="0" lang="en-US" altLang="en-US" sz="2500" dirty="0"/>
              <a:t>A</a:t>
            </a:r>
            <a:r>
              <a:rPr kumimoji="0" lang="en-US" altLang="en-US" sz="2500" dirty="0">
                <a:sym typeface="Wingdings" panose="05000000000000000000" pitchFamily="2" charset="2"/>
              </a:rPr>
              <a:t></a:t>
            </a:r>
            <a:r>
              <a:rPr kumimoji="0" lang="en-US" altLang="en-US" sz="2500" dirty="0">
                <a:sym typeface="Symbol" panose="05050102010706020507" pitchFamily="18" charset="2"/>
              </a:rPr>
              <a:t></a:t>
            </a:r>
            <a:r>
              <a:rPr kumimoji="0" lang="en-US" altLang="en-US" sz="2500" dirty="0">
                <a:sym typeface="Wingdings" panose="05000000000000000000" pitchFamily="2" charset="2"/>
              </a:rPr>
              <a:t>  v</a:t>
            </a:r>
            <a:r>
              <a:rPr kumimoji="0" lang="el-GR" altLang="en-US" sz="2500" dirty="0">
                <a:sym typeface="Wingdings" panose="05000000000000000000" pitchFamily="2" charset="2"/>
              </a:rPr>
              <a:t>ới</a:t>
            </a:r>
            <a:r>
              <a:rPr kumimoji="0" lang="en-US" altLang="en-US" sz="2500" dirty="0">
                <a:sym typeface="Wingdings" panose="05000000000000000000" pitchFamily="2" charset="2"/>
              </a:rPr>
              <a:t> A</a:t>
            </a:r>
            <a:r>
              <a:rPr kumimoji="0" lang="en-US" altLang="en-US" sz="2500" dirty="0">
                <a:sym typeface="Symbol" panose="05050102010706020507" pitchFamily="18" charset="2"/>
              </a:rPr>
              <a:t></a:t>
            </a:r>
            <a:r>
              <a:rPr lang="en-US" altLang="en-US" sz="2500" dirty="0">
                <a:sym typeface="Symbol" panose="05050102010706020507" pitchFamily="18" charset="2"/>
              </a:rPr>
              <a:t>V </a:t>
            </a:r>
            <a:r>
              <a:rPr kumimoji="0" lang="en-US" altLang="en-US" sz="2500" dirty="0">
                <a:sym typeface="Wingdings" panose="05000000000000000000" pitchFamily="2" charset="2"/>
              </a:rPr>
              <a:t>v</a:t>
            </a:r>
            <a:r>
              <a:rPr kumimoji="0" lang="el-GR" altLang="en-US" sz="2500" dirty="0">
                <a:sym typeface="Wingdings" panose="05000000000000000000" pitchFamily="2" charset="2"/>
              </a:rPr>
              <a:t>à</a:t>
            </a:r>
            <a:r>
              <a:rPr kumimoji="0" lang="en-US" altLang="en-US" sz="2500" dirty="0">
                <a:sym typeface="Wingdings" panose="05000000000000000000" pitchFamily="2" charset="2"/>
              </a:rPr>
              <a:t> </a:t>
            </a:r>
            <a:r>
              <a:rPr kumimoji="0" lang="en-US" altLang="en-US" sz="2500" dirty="0">
                <a:sym typeface="Symbol" panose="05050102010706020507" pitchFamily="18" charset="2"/>
              </a:rPr>
              <a:t></a:t>
            </a:r>
            <a:r>
              <a:rPr kumimoji="0" lang="en-US" altLang="en-US" sz="2500" dirty="0">
                <a:sym typeface="Wingdings" panose="05000000000000000000" pitchFamily="2" charset="2"/>
              </a:rPr>
              <a:t>(</a:t>
            </a:r>
            <a:r>
              <a:rPr lang="en-US" altLang="en-US" sz="2500" dirty="0">
                <a:sym typeface="Wingdings" panose="05000000000000000000" pitchFamily="2" charset="2"/>
              </a:rPr>
              <a:t>T</a:t>
            </a:r>
            <a:r>
              <a:rPr kumimoji="0" lang="el-GR" altLang="en-US" sz="2500" dirty="0">
                <a:sym typeface="Symbol" panose="05050102010706020507" pitchFamily="18" charset="2"/>
              </a:rPr>
              <a:t></a:t>
            </a:r>
            <a:r>
              <a:rPr lang="en-US" altLang="en-US" sz="2500" dirty="0">
                <a:sym typeface="Symbol" panose="05050102010706020507" pitchFamily="18" charset="2"/>
              </a:rPr>
              <a:t>V</a:t>
            </a:r>
            <a:r>
              <a:rPr kumimoji="0" lang="en-US" altLang="en-US" sz="2500" dirty="0">
                <a:sym typeface="Wingdings" panose="05000000000000000000" pitchFamily="2" charset="2"/>
              </a:rPr>
              <a:t>)*</a:t>
            </a:r>
            <a:endParaRPr kumimoji="0" lang="el-GR" altLang="en-US" sz="2500" dirty="0">
              <a:sym typeface="Wingdings" panose="05000000000000000000" pitchFamily="2" charset="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fade">
                                      <p:cBhvr>
                                        <p:cTn id="7" dur="500"/>
                                        <p:tgtEl>
                                          <p:spTgt spid="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xEl>
                                              <p:pRg st="1" end="1"/>
                                            </p:txEl>
                                          </p:spTgt>
                                        </p:tgtEl>
                                        <p:attrNameLst>
                                          <p:attrName>style.visibility</p:attrName>
                                        </p:attrNameLst>
                                      </p:cBhvr>
                                      <p:to>
                                        <p:strVal val="visible"/>
                                      </p:to>
                                    </p:set>
                                    <p:animEffect transition="in" filter="fade">
                                      <p:cBhvr>
                                        <p:cTn id="12" dur="500"/>
                                        <p:tgtEl>
                                          <p:spTgt spid="36">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6">
                                            <p:txEl>
                                              <p:pRg st="2" end="2"/>
                                            </p:txEl>
                                          </p:spTgt>
                                        </p:tgtEl>
                                        <p:attrNameLst>
                                          <p:attrName>style.visibility</p:attrName>
                                        </p:attrNameLst>
                                      </p:cBhvr>
                                      <p:to>
                                        <p:strVal val="visible"/>
                                      </p:to>
                                    </p:set>
                                    <p:animEffect transition="in" filter="fade">
                                      <p:cBhvr>
                                        <p:cTn id="15" dur="500"/>
                                        <p:tgtEl>
                                          <p:spTgt spid="36">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6">
                                            <p:txEl>
                                              <p:pRg st="3" end="3"/>
                                            </p:txEl>
                                          </p:spTgt>
                                        </p:tgtEl>
                                        <p:attrNameLst>
                                          <p:attrName>style.visibility</p:attrName>
                                        </p:attrNameLst>
                                      </p:cBhvr>
                                      <p:to>
                                        <p:strVal val="visible"/>
                                      </p:to>
                                    </p:set>
                                    <p:animEffect transition="in" filter="fade">
                                      <p:cBhvr>
                                        <p:cTn id="18" dur="500"/>
                                        <p:tgtEl>
                                          <p:spTgt spid="36">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6">
                                            <p:txEl>
                                              <p:pRg st="4" end="4"/>
                                            </p:txEl>
                                          </p:spTgt>
                                        </p:tgtEl>
                                        <p:attrNameLst>
                                          <p:attrName>style.visibility</p:attrName>
                                        </p:attrNameLst>
                                      </p:cBhvr>
                                      <p:to>
                                        <p:strVal val="visible"/>
                                      </p:to>
                                    </p:set>
                                    <p:animEffect transition="in" filter="fade">
                                      <p:cBhvr>
                                        <p:cTn id="21" dur="500"/>
                                        <p:tgtEl>
                                          <p:spTgt spid="36">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6">
                                            <p:txEl>
                                              <p:pRg st="5" end="5"/>
                                            </p:txEl>
                                          </p:spTgt>
                                        </p:tgtEl>
                                        <p:attrNameLst>
                                          <p:attrName>style.visibility</p:attrName>
                                        </p:attrNameLst>
                                      </p:cBhvr>
                                      <p:to>
                                        <p:strVal val="visible"/>
                                      </p:to>
                                    </p:set>
                                    <p:animEffect transition="in" filter="fade">
                                      <p:cBhvr>
                                        <p:cTn id="24" dur="500"/>
                                        <p:tgtEl>
                                          <p:spTgt spid="36">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xEl>
                                              <p:pRg st="6" end="6"/>
                                            </p:txEl>
                                          </p:spTgt>
                                        </p:tgtEl>
                                        <p:attrNameLst>
                                          <p:attrName>style.visibility</p:attrName>
                                        </p:attrNameLst>
                                      </p:cBhvr>
                                      <p:to>
                                        <p:strVal val="visible"/>
                                      </p:to>
                                    </p:set>
                                    <p:animEffect transition="in" filter="fade">
                                      <p:cBhvr>
                                        <p:cTn id="27" dur="500"/>
                                        <p:tgtEl>
                                          <p:spTgt spid="3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51"/>
        <p:cNvGrpSpPr/>
        <p:nvPr/>
      </p:nvGrpSpPr>
      <p:grpSpPr>
        <a:xfrm>
          <a:off x="0" y="0"/>
          <a:ext cx="0" cy="0"/>
          <a:chOff x="0" y="0"/>
          <a:chExt cx="0" cy="0"/>
        </a:xfrm>
      </p:grpSpPr>
      <p:sp>
        <p:nvSpPr>
          <p:cNvPr id="3" name="Title 2">
            <a:extLst>
              <a:ext uri="{FF2B5EF4-FFF2-40B4-BE49-F238E27FC236}">
                <a16:creationId xmlns:a16="http://schemas.microsoft.com/office/drawing/2014/main" id="{FEC0763F-9695-441A-AF5D-8713BC29E10C}"/>
              </a:ext>
            </a:extLst>
          </p:cNvPr>
          <p:cNvSpPr>
            <a:spLocks noGrp="1"/>
          </p:cNvSpPr>
          <p:nvPr>
            <p:ph type="ctrTitle"/>
          </p:nvPr>
        </p:nvSpPr>
        <p:spPr>
          <a:xfrm>
            <a:off x="1744362" y="390781"/>
            <a:ext cx="5655276" cy="577800"/>
          </a:xfrm>
        </p:spPr>
        <p:txBody>
          <a:bodyPr/>
          <a:lstStyle/>
          <a:p>
            <a:r>
              <a:rPr lang="en-US" b="1" dirty="0">
                <a:latin typeface="+mj-lt"/>
              </a:rPr>
              <a:t>VĂN PHẠM PHI NGỮ CẢNH</a:t>
            </a:r>
          </a:p>
        </p:txBody>
      </p:sp>
      <p:sp>
        <p:nvSpPr>
          <p:cNvPr id="36" name="Google Shape;2247;p46">
            <a:extLst>
              <a:ext uri="{FF2B5EF4-FFF2-40B4-BE49-F238E27FC236}">
                <a16:creationId xmlns:a16="http://schemas.microsoft.com/office/drawing/2014/main" id="{41DE5C19-686F-40B3-B557-84343EE2566B}"/>
              </a:ext>
            </a:extLst>
          </p:cNvPr>
          <p:cNvSpPr txBox="1">
            <a:spLocks/>
          </p:cNvSpPr>
          <p:nvPr/>
        </p:nvSpPr>
        <p:spPr>
          <a:xfrm>
            <a:off x="736848" y="1109709"/>
            <a:ext cx="5122414" cy="30627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Open Sans"/>
              <a:buNone/>
              <a:defRPr sz="2400" b="0" i="0" u="none" strike="noStrike" cap="none">
                <a:solidFill>
                  <a:schemeClr val="dk2"/>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1600"/>
              </a:spcBef>
              <a:spcAft>
                <a:spcPts val="160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algn="l" eaLnBrk="1" hangingPunct="1">
              <a:buClr>
                <a:schemeClr val="hlink"/>
              </a:buClr>
            </a:pPr>
            <a:r>
              <a:rPr lang="en-US" altLang="en-US" sz="2500" dirty="0" err="1">
                <a:sym typeface="Wingdings" panose="05000000000000000000" pitchFamily="2" charset="2"/>
              </a:rPr>
              <a:t>Ví</a:t>
            </a:r>
            <a:r>
              <a:rPr lang="en-US" altLang="en-US" sz="2500" dirty="0">
                <a:sym typeface="Wingdings" panose="05000000000000000000" pitchFamily="2" charset="2"/>
              </a:rPr>
              <a:t> </a:t>
            </a:r>
            <a:r>
              <a:rPr lang="en-US" altLang="en-US" sz="2500" dirty="0" err="1">
                <a:sym typeface="Wingdings" panose="05000000000000000000" pitchFamily="2" charset="2"/>
              </a:rPr>
              <a:t>dụ</a:t>
            </a:r>
            <a:r>
              <a:rPr lang="en-US" altLang="en-US" sz="2500" dirty="0">
                <a:sym typeface="Wingdings" panose="05000000000000000000" pitchFamily="2" charset="2"/>
              </a:rPr>
              <a:t>: </a:t>
            </a:r>
            <a:r>
              <a:rPr kumimoji="0" lang="en-US" altLang="en-US" sz="2400" dirty="0"/>
              <a:t>G=(</a:t>
            </a:r>
            <a:r>
              <a:rPr lang="en-US" altLang="en-US" dirty="0"/>
              <a:t>V</a:t>
            </a:r>
            <a:r>
              <a:rPr kumimoji="0" lang="en-US" altLang="en-US" sz="2400" dirty="0"/>
              <a:t>, </a:t>
            </a:r>
            <a:r>
              <a:rPr lang="en-US" altLang="en-US" dirty="0"/>
              <a:t>T</a:t>
            </a:r>
            <a:r>
              <a:rPr kumimoji="0" lang="en-US" altLang="en-US" sz="2400" dirty="0"/>
              <a:t>, </a:t>
            </a:r>
            <a:r>
              <a:rPr lang="en-US" altLang="en-US" dirty="0"/>
              <a:t>S</a:t>
            </a:r>
            <a:r>
              <a:rPr kumimoji="0" lang="en-US" altLang="en-US" sz="2400" dirty="0"/>
              <a:t>, </a:t>
            </a:r>
            <a:r>
              <a:rPr lang="en-US" altLang="en-US" dirty="0"/>
              <a:t>P</a:t>
            </a:r>
            <a:r>
              <a:rPr kumimoji="0" lang="en-US" altLang="en-US" sz="2400" dirty="0"/>
              <a:t>) </a:t>
            </a:r>
            <a:r>
              <a:rPr kumimoji="0" lang="en-US" altLang="en-US" sz="2400" dirty="0" err="1"/>
              <a:t>trong</a:t>
            </a:r>
            <a:r>
              <a:rPr kumimoji="0" lang="en-US" altLang="en-US" sz="2400" dirty="0"/>
              <a:t> </a:t>
            </a:r>
            <a:r>
              <a:rPr kumimoji="0" lang="en-US" altLang="en-US" sz="2400" dirty="0" err="1"/>
              <a:t>đó</a:t>
            </a:r>
            <a:r>
              <a:rPr kumimoji="0" lang="en-US" altLang="en-US" sz="2400" dirty="0"/>
              <a:t>:</a:t>
            </a:r>
          </a:p>
          <a:p>
            <a:pPr algn="l">
              <a:buClr>
                <a:schemeClr val="hlink"/>
              </a:buClr>
            </a:pPr>
            <a:r>
              <a:rPr kumimoji="0" lang="en-US" altLang="en-US" sz="2400" dirty="0"/>
              <a:t>			</a:t>
            </a:r>
            <a:r>
              <a:rPr lang="en-US" altLang="en-US" dirty="0"/>
              <a:t>V: {A}</a:t>
            </a:r>
          </a:p>
          <a:p>
            <a:pPr algn="l" eaLnBrk="1" hangingPunct="1">
              <a:buClr>
                <a:schemeClr val="hlink"/>
              </a:buClr>
            </a:pPr>
            <a:r>
              <a:rPr kumimoji="0" lang="en-US" altLang="en-US" sz="2400" dirty="0"/>
              <a:t>			</a:t>
            </a:r>
            <a:r>
              <a:rPr lang="en-US" altLang="en-US" dirty="0"/>
              <a:t>T: {0,1}</a:t>
            </a:r>
          </a:p>
          <a:p>
            <a:pPr algn="l" eaLnBrk="1" hangingPunct="1">
              <a:buClr>
                <a:schemeClr val="hlink"/>
              </a:buClr>
            </a:pPr>
            <a:r>
              <a:rPr kumimoji="0" lang="en-US" altLang="en-US" sz="2400" dirty="0"/>
              <a:t>			</a:t>
            </a:r>
            <a:r>
              <a:rPr lang="en-US" altLang="en-US" dirty="0"/>
              <a:t>S</a:t>
            </a:r>
            <a:r>
              <a:rPr kumimoji="0" lang="en-US" altLang="en-US" sz="2400" dirty="0"/>
              <a:t>: A</a:t>
            </a:r>
            <a:endParaRPr kumimoji="0" lang="el-GR" altLang="en-US" sz="2400" dirty="0">
              <a:sym typeface="Symbol" panose="05050102010706020507" pitchFamily="18" charset="2"/>
            </a:endParaRPr>
          </a:p>
          <a:p>
            <a:pPr algn="l" eaLnBrk="1" hangingPunct="1">
              <a:buClr>
                <a:schemeClr val="hlink"/>
              </a:buClr>
            </a:pPr>
            <a:r>
              <a:rPr kumimoji="0" lang="en-US" altLang="en-US" sz="2400" dirty="0"/>
              <a:t>			</a:t>
            </a:r>
            <a:r>
              <a:rPr lang="en-US" altLang="en-US" dirty="0"/>
              <a:t>P</a:t>
            </a:r>
            <a:r>
              <a:rPr kumimoji="0" lang="en-US" altLang="en-US" sz="2400" dirty="0"/>
              <a:t>: A</a:t>
            </a:r>
            <a:r>
              <a:rPr kumimoji="0" lang="en-US" altLang="en-US" sz="2400" dirty="0">
                <a:sym typeface="Wingdings" panose="05000000000000000000" pitchFamily="2" charset="2"/>
              </a:rPr>
              <a:t> 0A | 1A | 0 | 1</a:t>
            </a:r>
          </a:p>
        </p:txBody>
      </p:sp>
      <p:sp>
        <p:nvSpPr>
          <p:cNvPr id="4" name="Google Shape;3229;p70">
            <a:extLst>
              <a:ext uri="{FF2B5EF4-FFF2-40B4-BE49-F238E27FC236}">
                <a16:creationId xmlns:a16="http://schemas.microsoft.com/office/drawing/2014/main" id="{51C683A7-9A96-4144-BF7B-4C0DD15F02CA}"/>
              </a:ext>
            </a:extLst>
          </p:cNvPr>
          <p:cNvSpPr/>
          <p:nvPr/>
        </p:nvSpPr>
        <p:spPr>
          <a:xfrm>
            <a:off x="6717092" y="2575514"/>
            <a:ext cx="1690060" cy="1541232"/>
          </a:xfrm>
          <a:custGeom>
            <a:avLst/>
            <a:gdLst/>
            <a:ahLst/>
            <a:cxnLst/>
            <a:rect l="l" t="t" r="r" b="b"/>
            <a:pathLst>
              <a:path w="17830" h="17145" extrusionOk="0">
                <a:moveTo>
                  <a:pt x="15513" y="735"/>
                </a:moveTo>
                <a:lnTo>
                  <a:pt x="15723" y="1668"/>
                </a:lnTo>
                <a:lnTo>
                  <a:pt x="14339" y="3067"/>
                </a:lnTo>
                <a:lnTo>
                  <a:pt x="14339" y="1848"/>
                </a:lnTo>
                <a:lnTo>
                  <a:pt x="15513" y="735"/>
                </a:lnTo>
                <a:close/>
                <a:moveTo>
                  <a:pt x="16100" y="1999"/>
                </a:moveTo>
                <a:lnTo>
                  <a:pt x="17047" y="2210"/>
                </a:lnTo>
                <a:lnTo>
                  <a:pt x="15949" y="3398"/>
                </a:lnTo>
                <a:lnTo>
                  <a:pt x="14715" y="3398"/>
                </a:lnTo>
                <a:lnTo>
                  <a:pt x="16100" y="1999"/>
                </a:lnTo>
                <a:close/>
                <a:moveTo>
                  <a:pt x="8480" y="8057"/>
                </a:moveTo>
                <a:cubicBezTo>
                  <a:pt x="8695" y="8057"/>
                  <a:pt x="8919" y="8118"/>
                  <a:pt x="9133" y="8258"/>
                </a:cubicBezTo>
                <a:lnTo>
                  <a:pt x="8321" y="9086"/>
                </a:lnTo>
                <a:cubicBezTo>
                  <a:pt x="8155" y="9251"/>
                  <a:pt x="8276" y="9522"/>
                  <a:pt x="8486" y="9522"/>
                </a:cubicBezTo>
                <a:cubicBezTo>
                  <a:pt x="8562" y="9522"/>
                  <a:pt x="8622" y="9492"/>
                  <a:pt x="8667" y="9447"/>
                </a:cubicBezTo>
                <a:lnTo>
                  <a:pt x="9494" y="8619"/>
                </a:lnTo>
                <a:cubicBezTo>
                  <a:pt x="9630" y="8800"/>
                  <a:pt x="9690" y="9040"/>
                  <a:pt x="9690" y="9266"/>
                </a:cubicBezTo>
                <a:cubicBezTo>
                  <a:pt x="9690" y="10019"/>
                  <a:pt x="9084" y="10471"/>
                  <a:pt x="8473" y="10471"/>
                </a:cubicBezTo>
                <a:cubicBezTo>
                  <a:pt x="8071" y="10471"/>
                  <a:pt x="7666" y="10274"/>
                  <a:pt x="7433" y="9838"/>
                </a:cubicBezTo>
                <a:cubicBezTo>
                  <a:pt x="6956" y="8966"/>
                  <a:pt x="7653" y="8057"/>
                  <a:pt x="8480" y="8057"/>
                </a:cubicBezTo>
                <a:close/>
                <a:moveTo>
                  <a:pt x="8487" y="4983"/>
                </a:moveTo>
                <a:cubicBezTo>
                  <a:pt x="9509" y="4983"/>
                  <a:pt x="10527" y="5346"/>
                  <a:pt x="11330" y="6061"/>
                </a:cubicBezTo>
                <a:lnTo>
                  <a:pt x="10533" y="6874"/>
                </a:lnTo>
                <a:cubicBezTo>
                  <a:pt x="9961" y="6377"/>
                  <a:pt x="9239" y="6122"/>
                  <a:pt x="8486" y="6122"/>
                </a:cubicBezTo>
                <a:cubicBezTo>
                  <a:pt x="6861" y="6122"/>
                  <a:pt x="5507" y="7340"/>
                  <a:pt x="5342" y="8965"/>
                </a:cubicBezTo>
                <a:cubicBezTo>
                  <a:pt x="5176" y="10575"/>
                  <a:pt x="6260" y="12050"/>
                  <a:pt x="7854" y="12366"/>
                </a:cubicBezTo>
                <a:cubicBezTo>
                  <a:pt x="7869" y="12368"/>
                  <a:pt x="7884" y="12369"/>
                  <a:pt x="7898" y="12369"/>
                </a:cubicBezTo>
                <a:cubicBezTo>
                  <a:pt x="8178" y="12369"/>
                  <a:pt x="8246" y="11956"/>
                  <a:pt x="7960" y="11884"/>
                </a:cubicBezTo>
                <a:cubicBezTo>
                  <a:pt x="6260" y="11538"/>
                  <a:pt x="5342" y="9687"/>
                  <a:pt x="6094" y="8138"/>
                </a:cubicBezTo>
                <a:cubicBezTo>
                  <a:pt x="6554" y="7162"/>
                  <a:pt x="7512" y="6619"/>
                  <a:pt x="8488" y="6619"/>
                </a:cubicBezTo>
                <a:cubicBezTo>
                  <a:pt x="9077" y="6619"/>
                  <a:pt x="9673" y="6816"/>
                  <a:pt x="10172" y="7235"/>
                </a:cubicBezTo>
                <a:lnTo>
                  <a:pt x="9494" y="7912"/>
                </a:lnTo>
                <a:cubicBezTo>
                  <a:pt x="9195" y="7683"/>
                  <a:pt x="8842" y="7572"/>
                  <a:pt x="8489" y="7572"/>
                </a:cubicBezTo>
                <a:cubicBezTo>
                  <a:pt x="8009" y="7572"/>
                  <a:pt x="7531" y="7777"/>
                  <a:pt x="7192" y="8168"/>
                </a:cubicBezTo>
                <a:cubicBezTo>
                  <a:pt x="6621" y="8845"/>
                  <a:pt x="6651" y="9853"/>
                  <a:pt x="7283" y="10485"/>
                </a:cubicBezTo>
                <a:cubicBezTo>
                  <a:pt x="7612" y="10814"/>
                  <a:pt x="8044" y="10980"/>
                  <a:pt x="8478" y="10980"/>
                </a:cubicBezTo>
                <a:cubicBezTo>
                  <a:pt x="8876" y="10980"/>
                  <a:pt x="9276" y="10841"/>
                  <a:pt x="9600" y="10560"/>
                </a:cubicBezTo>
                <a:cubicBezTo>
                  <a:pt x="10277" y="9988"/>
                  <a:pt x="10382" y="8980"/>
                  <a:pt x="9856" y="8258"/>
                </a:cubicBezTo>
                <a:lnTo>
                  <a:pt x="10533" y="7581"/>
                </a:lnTo>
                <a:lnTo>
                  <a:pt x="10533" y="7581"/>
                </a:lnTo>
                <a:cubicBezTo>
                  <a:pt x="11827" y="9146"/>
                  <a:pt x="10954" y="11538"/>
                  <a:pt x="8953" y="11884"/>
                </a:cubicBezTo>
                <a:cubicBezTo>
                  <a:pt x="8667" y="11959"/>
                  <a:pt x="8697" y="12381"/>
                  <a:pt x="8998" y="12396"/>
                </a:cubicBezTo>
                <a:lnTo>
                  <a:pt x="9043" y="12396"/>
                </a:lnTo>
                <a:cubicBezTo>
                  <a:pt x="11450" y="11959"/>
                  <a:pt x="12474" y="9086"/>
                  <a:pt x="10894" y="7235"/>
                </a:cubicBezTo>
                <a:lnTo>
                  <a:pt x="11691" y="6437"/>
                </a:lnTo>
                <a:cubicBezTo>
                  <a:pt x="12382" y="7218"/>
                  <a:pt x="12773" y="8223"/>
                  <a:pt x="12774" y="9274"/>
                </a:cubicBezTo>
                <a:lnTo>
                  <a:pt x="12774" y="9274"/>
                </a:lnTo>
                <a:cubicBezTo>
                  <a:pt x="12771" y="11302"/>
                  <a:pt x="11373" y="13043"/>
                  <a:pt x="9389" y="13479"/>
                </a:cubicBezTo>
                <a:cubicBezTo>
                  <a:pt x="9089" y="13543"/>
                  <a:pt x="8788" y="13574"/>
                  <a:pt x="8491" y="13574"/>
                </a:cubicBezTo>
                <a:cubicBezTo>
                  <a:pt x="6832" y="13574"/>
                  <a:pt x="5276" y="12611"/>
                  <a:pt x="4575" y="11041"/>
                </a:cubicBezTo>
                <a:cubicBezTo>
                  <a:pt x="3732" y="9191"/>
                  <a:pt x="4304" y="7009"/>
                  <a:pt x="5944" y="5821"/>
                </a:cubicBezTo>
                <a:cubicBezTo>
                  <a:pt x="6701" y="5260"/>
                  <a:pt x="7595" y="4983"/>
                  <a:pt x="8487" y="4983"/>
                </a:cubicBezTo>
                <a:close/>
                <a:moveTo>
                  <a:pt x="15655" y="0"/>
                </a:moveTo>
                <a:cubicBezTo>
                  <a:pt x="15594" y="0"/>
                  <a:pt x="15532" y="23"/>
                  <a:pt x="15483" y="73"/>
                </a:cubicBezTo>
                <a:lnTo>
                  <a:pt x="13903" y="1548"/>
                </a:lnTo>
                <a:cubicBezTo>
                  <a:pt x="13858" y="1608"/>
                  <a:pt x="13828" y="1668"/>
                  <a:pt x="13828" y="1743"/>
                </a:cubicBezTo>
                <a:lnTo>
                  <a:pt x="13828" y="3473"/>
                </a:lnTo>
                <a:cubicBezTo>
                  <a:pt x="13286" y="2977"/>
                  <a:pt x="12684" y="2556"/>
                  <a:pt x="12022" y="2225"/>
                </a:cubicBezTo>
                <a:cubicBezTo>
                  <a:pt x="11986" y="2209"/>
                  <a:pt x="11951" y="2203"/>
                  <a:pt x="11919" y="2203"/>
                </a:cubicBezTo>
                <a:cubicBezTo>
                  <a:pt x="11691" y="2203"/>
                  <a:pt x="11560" y="2531"/>
                  <a:pt x="11796" y="2676"/>
                </a:cubicBezTo>
                <a:cubicBezTo>
                  <a:pt x="12428" y="2992"/>
                  <a:pt x="13000" y="3398"/>
                  <a:pt x="13527" y="3880"/>
                </a:cubicBezTo>
                <a:lnTo>
                  <a:pt x="12714" y="4677"/>
                </a:lnTo>
                <a:cubicBezTo>
                  <a:pt x="11527" y="3571"/>
                  <a:pt x="10009" y="3022"/>
                  <a:pt x="8492" y="3022"/>
                </a:cubicBezTo>
                <a:cubicBezTo>
                  <a:pt x="6933" y="3022"/>
                  <a:pt x="5373" y="3601"/>
                  <a:pt x="4168" y="4752"/>
                </a:cubicBezTo>
                <a:cubicBezTo>
                  <a:pt x="3962" y="4935"/>
                  <a:pt x="4130" y="5205"/>
                  <a:pt x="4329" y="5205"/>
                </a:cubicBezTo>
                <a:cubicBezTo>
                  <a:pt x="4391" y="5205"/>
                  <a:pt x="4457" y="5178"/>
                  <a:pt x="4514" y="5113"/>
                </a:cubicBezTo>
                <a:cubicBezTo>
                  <a:pt x="5619" y="4054"/>
                  <a:pt x="7048" y="3524"/>
                  <a:pt x="8478" y="3524"/>
                </a:cubicBezTo>
                <a:cubicBezTo>
                  <a:pt x="9873" y="3524"/>
                  <a:pt x="11269" y="4028"/>
                  <a:pt x="12368" y="5038"/>
                </a:cubicBezTo>
                <a:lnTo>
                  <a:pt x="11706" y="5700"/>
                </a:lnTo>
                <a:cubicBezTo>
                  <a:pt x="10786" y="4880"/>
                  <a:pt x="9636" y="4472"/>
                  <a:pt x="8490" y="4472"/>
                </a:cubicBezTo>
                <a:cubicBezTo>
                  <a:pt x="7219" y="4472"/>
                  <a:pt x="5952" y="4974"/>
                  <a:pt x="5011" y="5971"/>
                </a:cubicBezTo>
                <a:cubicBezTo>
                  <a:pt x="3220" y="7852"/>
                  <a:pt x="3266" y="10816"/>
                  <a:pt x="5101" y="12651"/>
                </a:cubicBezTo>
                <a:cubicBezTo>
                  <a:pt x="6036" y="13586"/>
                  <a:pt x="7264" y="14057"/>
                  <a:pt x="8494" y="14057"/>
                </a:cubicBezTo>
                <a:cubicBezTo>
                  <a:pt x="9679" y="14057"/>
                  <a:pt x="10866" y="13620"/>
                  <a:pt x="11796" y="12742"/>
                </a:cubicBezTo>
                <a:cubicBezTo>
                  <a:pt x="13677" y="10951"/>
                  <a:pt x="13798" y="7987"/>
                  <a:pt x="12052" y="6061"/>
                </a:cubicBezTo>
                <a:lnTo>
                  <a:pt x="12729" y="5384"/>
                </a:lnTo>
                <a:cubicBezTo>
                  <a:pt x="13692" y="6437"/>
                  <a:pt x="14234" y="7822"/>
                  <a:pt x="14234" y="9266"/>
                </a:cubicBezTo>
                <a:cubicBezTo>
                  <a:pt x="14234" y="12441"/>
                  <a:pt x="11661" y="15014"/>
                  <a:pt x="8486" y="15014"/>
                </a:cubicBezTo>
                <a:cubicBezTo>
                  <a:pt x="5312" y="15014"/>
                  <a:pt x="2739" y="12441"/>
                  <a:pt x="2739" y="9266"/>
                </a:cubicBezTo>
                <a:cubicBezTo>
                  <a:pt x="2739" y="8724"/>
                  <a:pt x="2814" y="8198"/>
                  <a:pt x="2965" y="7671"/>
                </a:cubicBezTo>
                <a:cubicBezTo>
                  <a:pt x="3010" y="7551"/>
                  <a:pt x="3040" y="7415"/>
                  <a:pt x="3100" y="7280"/>
                </a:cubicBezTo>
                <a:cubicBezTo>
                  <a:pt x="3250" y="6874"/>
                  <a:pt x="3431" y="6498"/>
                  <a:pt x="3657" y="6152"/>
                </a:cubicBezTo>
                <a:cubicBezTo>
                  <a:pt x="3783" y="5952"/>
                  <a:pt x="3615" y="5759"/>
                  <a:pt x="3441" y="5759"/>
                </a:cubicBezTo>
                <a:cubicBezTo>
                  <a:pt x="3366" y="5759"/>
                  <a:pt x="3290" y="5795"/>
                  <a:pt x="3235" y="5881"/>
                </a:cubicBezTo>
                <a:cubicBezTo>
                  <a:pt x="2995" y="6257"/>
                  <a:pt x="2784" y="6678"/>
                  <a:pt x="2619" y="7099"/>
                </a:cubicBezTo>
                <a:cubicBezTo>
                  <a:pt x="2558" y="7250"/>
                  <a:pt x="2513" y="7400"/>
                  <a:pt x="2483" y="7536"/>
                </a:cubicBezTo>
                <a:cubicBezTo>
                  <a:pt x="1400" y="11297"/>
                  <a:pt x="3988" y="15104"/>
                  <a:pt x="7870" y="15480"/>
                </a:cubicBezTo>
                <a:cubicBezTo>
                  <a:pt x="8080" y="15510"/>
                  <a:pt x="8276" y="15510"/>
                  <a:pt x="8486" y="15510"/>
                </a:cubicBezTo>
                <a:cubicBezTo>
                  <a:pt x="8682" y="15510"/>
                  <a:pt x="8848" y="15510"/>
                  <a:pt x="9013" y="15495"/>
                </a:cubicBezTo>
                <a:cubicBezTo>
                  <a:pt x="14189" y="15044"/>
                  <a:pt x="16596" y="8845"/>
                  <a:pt x="13075" y="5038"/>
                </a:cubicBezTo>
                <a:lnTo>
                  <a:pt x="13873" y="4226"/>
                </a:lnTo>
                <a:cubicBezTo>
                  <a:pt x="16401" y="6949"/>
                  <a:pt x="16521" y="11102"/>
                  <a:pt x="14159" y="13960"/>
                </a:cubicBezTo>
                <a:cubicBezTo>
                  <a:pt x="12717" y="15696"/>
                  <a:pt x="10620" y="16613"/>
                  <a:pt x="8493" y="16613"/>
                </a:cubicBezTo>
                <a:cubicBezTo>
                  <a:pt x="7135" y="16613"/>
                  <a:pt x="5764" y="16239"/>
                  <a:pt x="4544" y="15465"/>
                </a:cubicBezTo>
                <a:cubicBezTo>
                  <a:pt x="1415" y="13494"/>
                  <a:pt x="256" y="9492"/>
                  <a:pt x="1821" y="6137"/>
                </a:cubicBezTo>
                <a:cubicBezTo>
                  <a:pt x="3057" y="3487"/>
                  <a:pt x="5699" y="1889"/>
                  <a:pt x="8490" y="1889"/>
                </a:cubicBezTo>
                <a:cubicBezTo>
                  <a:pt x="9233" y="1889"/>
                  <a:pt x="9987" y="2002"/>
                  <a:pt x="10728" y="2240"/>
                </a:cubicBezTo>
                <a:cubicBezTo>
                  <a:pt x="10766" y="2255"/>
                  <a:pt x="10801" y="2262"/>
                  <a:pt x="10833" y="2262"/>
                </a:cubicBezTo>
                <a:cubicBezTo>
                  <a:pt x="11090" y="2262"/>
                  <a:pt x="11186" y="1838"/>
                  <a:pt x="10879" y="1758"/>
                </a:cubicBezTo>
                <a:cubicBezTo>
                  <a:pt x="10111" y="1517"/>
                  <a:pt x="9299" y="1382"/>
                  <a:pt x="8486" y="1382"/>
                </a:cubicBezTo>
                <a:cubicBezTo>
                  <a:pt x="4755" y="1382"/>
                  <a:pt x="1520" y="4000"/>
                  <a:pt x="768" y="7656"/>
                </a:cubicBezTo>
                <a:cubicBezTo>
                  <a:pt x="1" y="11312"/>
                  <a:pt x="1911" y="14999"/>
                  <a:pt x="5327" y="16488"/>
                </a:cubicBezTo>
                <a:cubicBezTo>
                  <a:pt x="6348" y="16931"/>
                  <a:pt x="7418" y="17144"/>
                  <a:pt x="8475" y="17144"/>
                </a:cubicBezTo>
                <a:cubicBezTo>
                  <a:pt x="10969" y="17144"/>
                  <a:pt x="13389" y="15960"/>
                  <a:pt x="14911" y="13825"/>
                </a:cubicBezTo>
                <a:cubicBezTo>
                  <a:pt x="17063" y="10786"/>
                  <a:pt x="16792" y="6633"/>
                  <a:pt x="14249" y="3910"/>
                </a:cubicBezTo>
                <a:lnTo>
                  <a:pt x="16039" y="3910"/>
                </a:lnTo>
                <a:cubicBezTo>
                  <a:pt x="16115" y="3910"/>
                  <a:pt x="16190" y="3880"/>
                  <a:pt x="16235" y="3819"/>
                </a:cubicBezTo>
                <a:lnTo>
                  <a:pt x="17694" y="2225"/>
                </a:lnTo>
                <a:cubicBezTo>
                  <a:pt x="17830" y="2074"/>
                  <a:pt x="17755" y="1848"/>
                  <a:pt x="17574" y="1803"/>
                </a:cubicBezTo>
                <a:lnTo>
                  <a:pt x="16521" y="1578"/>
                </a:lnTo>
                <a:lnTo>
                  <a:pt x="17469" y="630"/>
                </a:lnTo>
                <a:cubicBezTo>
                  <a:pt x="17683" y="449"/>
                  <a:pt x="17508" y="183"/>
                  <a:pt x="17311" y="183"/>
                </a:cubicBezTo>
                <a:cubicBezTo>
                  <a:pt x="17246" y="183"/>
                  <a:pt x="17179" y="213"/>
                  <a:pt x="17123" y="284"/>
                </a:cubicBezTo>
                <a:lnTo>
                  <a:pt x="16145" y="1247"/>
                </a:lnTo>
                <a:lnTo>
                  <a:pt x="15889" y="193"/>
                </a:lnTo>
                <a:cubicBezTo>
                  <a:pt x="15860" y="70"/>
                  <a:pt x="15759" y="0"/>
                  <a:pt x="15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079819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fade">
                                      <p:cBhvr>
                                        <p:cTn id="7" dur="500"/>
                                        <p:tgtEl>
                                          <p:spTgt spid="3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6">
                                            <p:txEl>
                                              <p:pRg st="1" end="1"/>
                                            </p:txEl>
                                          </p:spTgt>
                                        </p:tgtEl>
                                        <p:attrNameLst>
                                          <p:attrName>style.visibility</p:attrName>
                                        </p:attrNameLst>
                                      </p:cBhvr>
                                      <p:to>
                                        <p:strVal val="visible"/>
                                      </p:to>
                                    </p:set>
                                    <p:animEffect transition="in" filter="fade">
                                      <p:cBhvr>
                                        <p:cTn id="10" dur="500"/>
                                        <p:tgtEl>
                                          <p:spTgt spid="3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xEl>
                                              <p:pRg st="2" end="2"/>
                                            </p:txEl>
                                          </p:spTgt>
                                        </p:tgtEl>
                                        <p:attrNameLst>
                                          <p:attrName>style.visibility</p:attrName>
                                        </p:attrNameLst>
                                      </p:cBhvr>
                                      <p:to>
                                        <p:strVal val="visible"/>
                                      </p:to>
                                    </p:set>
                                    <p:animEffect transition="in" filter="fade">
                                      <p:cBhvr>
                                        <p:cTn id="13" dur="500"/>
                                        <p:tgtEl>
                                          <p:spTgt spid="3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xEl>
                                              <p:pRg st="3" end="3"/>
                                            </p:txEl>
                                          </p:spTgt>
                                        </p:tgtEl>
                                        <p:attrNameLst>
                                          <p:attrName>style.visibility</p:attrName>
                                        </p:attrNameLst>
                                      </p:cBhvr>
                                      <p:to>
                                        <p:strVal val="visible"/>
                                      </p:to>
                                    </p:set>
                                    <p:animEffect transition="in" filter="fade">
                                      <p:cBhvr>
                                        <p:cTn id="16" dur="500"/>
                                        <p:tgtEl>
                                          <p:spTgt spid="36">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6">
                                            <p:txEl>
                                              <p:pRg st="4" end="4"/>
                                            </p:txEl>
                                          </p:spTgt>
                                        </p:tgtEl>
                                        <p:attrNameLst>
                                          <p:attrName>style.visibility</p:attrName>
                                        </p:attrNameLst>
                                      </p:cBhvr>
                                      <p:to>
                                        <p:strVal val="visible"/>
                                      </p:to>
                                    </p:set>
                                    <p:animEffect transition="in" filter="fade">
                                      <p:cBhvr>
                                        <p:cTn id="19" dur="500"/>
                                        <p:tgtEl>
                                          <p:spTgt spid="3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1ECCE-53ED-46BD-81BB-6350B3774254}"/>
              </a:ext>
            </a:extLst>
          </p:cNvPr>
          <p:cNvSpPr>
            <a:spLocks noGrp="1"/>
          </p:cNvSpPr>
          <p:nvPr>
            <p:ph type="title"/>
          </p:nvPr>
        </p:nvSpPr>
        <p:spPr>
          <a:xfrm>
            <a:off x="2050445" y="191100"/>
            <a:ext cx="5043110" cy="902086"/>
          </a:xfrm>
        </p:spPr>
        <p:txBody>
          <a:bodyPr/>
          <a:lstStyle/>
          <a:p>
            <a:r>
              <a:rPr lang="en-US" sz="3000" b="1" dirty="0">
                <a:latin typeface="+mj-lt"/>
              </a:rPr>
              <a:t>CÂY PHÂN TÍCH CÚ PHÁP</a:t>
            </a:r>
            <a:br>
              <a:rPr lang="en-US" sz="3000" b="1" dirty="0">
                <a:latin typeface="+mj-lt"/>
              </a:rPr>
            </a:br>
            <a:r>
              <a:rPr lang="en-US" sz="3000" b="1" dirty="0">
                <a:latin typeface="+mj-lt"/>
              </a:rPr>
              <a:t>(PARSE TREE)</a:t>
            </a:r>
          </a:p>
        </p:txBody>
      </p:sp>
      <p:sp>
        <p:nvSpPr>
          <p:cNvPr id="19" name="Google Shape;2247;p46">
            <a:extLst>
              <a:ext uri="{FF2B5EF4-FFF2-40B4-BE49-F238E27FC236}">
                <a16:creationId xmlns:a16="http://schemas.microsoft.com/office/drawing/2014/main" id="{222DC920-8B96-4A6A-9B59-04F0098EE464}"/>
              </a:ext>
            </a:extLst>
          </p:cNvPr>
          <p:cNvSpPr txBox="1">
            <a:spLocks/>
          </p:cNvSpPr>
          <p:nvPr/>
        </p:nvSpPr>
        <p:spPr>
          <a:xfrm>
            <a:off x="495280" y="1145706"/>
            <a:ext cx="4018321" cy="3877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Open Sans"/>
              <a:buNone/>
              <a:defRPr sz="2400" b="0" i="0" u="none" strike="noStrike" cap="none">
                <a:solidFill>
                  <a:schemeClr val="dk2"/>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1600"/>
              </a:spcBef>
              <a:spcAft>
                <a:spcPts val="160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marL="458788" indent="-342900" algn="l">
              <a:buFont typeface="Wingdings" panose="05000000000000000000" pitchFamily="2" charset="2"/>
              <a:buChar char="v"/>
            </a:pPr>
            <a:r>
              <a:rPr lang="en-US" sz="2000" dirty="0" err="1">
                <a:latin typeface="Open Sans" panose="020B0606030504020204" pitchFamily="34" charset="0"/>
                <a:ea typeface="Open Sans" panose="020B0606030504020204" pitchFamily="34" charset="0"/>
                <a:cs typeface="Open Sans" panose="020B0606030504020204" pitchFamily="34" charset="0"/>
              </a:rPr>
              <a:t>Cây</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phân</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tích</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cú</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pháp</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là</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một</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dạng</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biểu</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diễn</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hình</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học</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của</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dẫn</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xuất</a:t>
            </a:r>
            <a:r>
              <a:rPr lang="en-US" sz="2000" dirty="0">
                <a:latin typeface="Open Sans" panose="020B0606030504020204" pitchFamily="34" charset="0"/>
                <a:ea typeface="Open Sans" panose="020B0606030504020204" pitchFamily="34" charset="0"/>
                <a:cs typeface="Open Sans" panose="020B0606030504020204" pitchFamily="34" charset="0"/>
              </a:rPr>
              <a:t>.</a:t>
            </a:r>
          </a:p>
          <a:p>
            <a:pPr marL="458788" indent="-342900" algn="l">
              <a:buFont typeface="Wingdings" panose="05000000000000000000" pitchFamily="2" charset="2"/>
              <a:buChar char="v"/>
            </a:pPr>
            <a:r>
              <a:rPr lang="en-US" sz="2000" dirty="0" err="1">
                <a:latin typeface="Open Sans" panose="020B0606030504020204" pitchFamily="34" charset="0"/>
                <a:ea typeface="Open Sans" panose="020B0606030504020204" pitchFamily="34" charset="0"/>
                <a:cs typeface="Open Sans" panose="020B0606030504020204" pitchFamily="34" charset="0"/>
              </a:rPr>
              <a:t>Các</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bước</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xây</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dựng</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cây</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cú</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pháp</a:t>
            </a:r>
            <a:r>
              <a:rPr lang="en-US" sz="2000" dirty="0">
                <a:latin typeface="Open Sans" panose="020B0606030504020204" pitchFamily="34" charset="0"/>
                <a:ea typeface="Open Sans" panose="020B0606030504020204" pitchFamily="34" charset="0"/>
                <a:cs typeface="Open Sans" panose="020B0606030504020204" pitchFamily="34" charset="0"/>
              </a:rPr>
              <a:t>:</a:t>
            </a:r>
          </a:p>
          <a:p>
            <a:pPr marL="514350" indent="-398463" algn="l"/>
            <a:r>
              <a:rPr lang="en-US" sz="2000" dirty="0">
                <a:latin typeface="Open Sans" panose="020B0606030504020204" pitchFamily="34" charset="0"/>
                <a:ea typeface="Open Sans" panose="020B0606030504020204" pitchFamily="34" charset="0"/>
                <a:cs typeface="Open Sans" panose="020B0606030504020204" pitchFamily="34" charset="0"/>
              </a:rPr>
              <a:t>	+ </a:t>
            </a:r>
            <a:r>
              <a:rPr lang="en-US" sz="2000" dirty="0" err="1">
                <a:latin typeface="Open Sans" panose="020B0606030504020204" pitchFamily="34" charset="0"/>
                <a:ea typeface="Open Sans" panose="020B0606030504020204" pitchFamily="34" charset="0"/>
                <a:cs typeface="Open Sans" panose="020B0606030504020204" pitchFamily="34" charset="0"/>
              </a:rPr>
              <a:t>Thiết</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lập</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ký</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hiệu</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bắt</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đầu</a:t>
            </a:r>
            <a:r>
              <a:rPr lang="en-US" sz="2000" dirty="0">
                <a:latin typeface="Open Sans" panose="020B0606030504020204" pitchFamily="34" charset="0"/>
                <a:ea typeface="Open Sans" panose="020B0606030504020204" pitchFamily="34" charset="0"/>
                <a:cs typeface="Open Sans" panose="020B0606030504020204" pitchFamily="34" charset="0"/>
              </a:rPr>
              <a:t> ở </a:t>
            </a:r>
            <a:r>
              <a:rPr lang="en-US" sz="2000" dirty="0" err="1">
                <a:latin typeface="Open Sans" panose="020B0606030504020204" pitchFamily="34" charset="0"/>
                <a:ea typeface="Open Sans" panose="020B0606030504020204" pitchFamily="34" charset="0"/>
                <a:cs typeface="Open Sans" panose="020B0606030504020204" pitchFamily="34" charset="0"/>
              </a:rPr>
              <a:t>nút</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gốc</a:t>
            </a:r>
            <a:r>
              <a:rPr lang="en-US" sz="2000" dirty="0">
                <a:latin typeface="Open Sans" panose="020B0606030504020204" pitchFamily="34" charset="0"/>
                <a:ea typeface="Open Sans" panose="020B0606030504020204" pitchFamily="34" charset="0"/>
                <a:cs typeface="Open Sans" panose="020B0606030504020204" pitchFamily="34" charset="0"/>
              </a:rPr>
              <a:t>.</a:t>
            </a:r>
          </a:p>
          <a:p>
            <a:pPr marL="514350" indent="-398463" algn="l"/>
            <a:r>
              <a:rPr lang="en-US" sz="2000" dirty="0">
                <a:latin typeface="Open Sans" panose="020B0606030504020204" pitchFamily="34" charset="0"/>
                <a:ea typeface="Open Sans" panose="020B0606030504020204" pitchFamily="34" charset="0"/>
                <a:cs typeface="Open Sans" panose="020B0606030504020204" pitchFamily="34" charset="0"/>
              </a:rPr>
              <a:t>	+ </a:t>
            </a:r>
            <a:r>
              <a:rPr lang="en-US" sz="2000" dirty="0" err="1">
                <a:latin typeface="Open Sans" panose="020B0606030504020204" pitchFamily="34" charset="0"/>
                <a:ea typeface="Open Sans" panose="020B0606030504020204" pitchFamily="34" charset="0"/>
                <a:cs typeface="Open Sans" panose="020B0606030504020204" pitchFamily="34" charset="0"/>
              </a:rPr>
              <a:t>Thêm</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các</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ký</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hiệu</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không</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kết</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thúc</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vào</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cây</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dựa</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trên</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các</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luật</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sinh</a:t>
            </a:r>
            <a:r>
              <a:rPr lang="en-US" sz="2000" dirty="0">
                <a:latin typeface="Open Sans" panose="020B0606030504020204" pitchFamily="34" charset="0"/>
                <a:ea typeface="Open Sans" panose="020B0606030504020204" pitchFamily="34" charset="0"/>
                <a:cs typeface="Open Sans" panose="020B0606030504020204" pitchFamily="34" charset="0"/>
              </a:rPr>
              <a:t>).</a:t>
            </a:r>
          </a:p>
          <a:p>
            <a:pPr marL="514350" indent="-398463" algn="l"/>
            <a:r>
              <a:rPr lang="en-US" sz="2000" dirty="0">
                <a:latin typeface="Open Sans" panose="020B0606030504020204" pitchFamily="34" charset="0"/>
                <a:ea typeface="Open Sans" panose="020B0606030504020204" pitchFamily="34" charset="0"/>
                <a:cs typeface="Open Sans" panose="020B0606030504020204" pitchFamily="34" charset="0"/>
              </a:rPr>
              <a:t>	+ </a:t>
            </a:r>
            <a:r>
              <a:rPr lang="en-US" sz="2000" dirty="0" err="1">
                <a:latin typeface="Open Sans" panose="020B0606030504020204" pitchFamily="34" charset="0"/>
                <a:ea typeface="Open Sans" panose="020B0606030504020204" pitchFamily="34" charset="0"/>
                <a:cs typeface="Open Sans" panose="020B0606030504020204" pitchFamily="34" charset="0"/>
              </a:rPr>
              <a:t>Kết</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thúc</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khi</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các</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nút</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lá</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là</a:t>
            </a:r>
            <a:r>
              <a:rPr lang="en-US" sz="2000" dirty="0">
                <a:latin typeface="Open Sans" panose="020B0606030504020204" pitchFamily="34" charset="0"/>
                <a:ea typeface="Open Sans" panose="020B0606030504020204" pitchFamily="34" charset="0"/>
                <a:cs typeface="Open Sans" panose="020B0606030504020204" pitchFamily="34" charset="0"/>
              </a:rPr>
              <a:t> token.</a:t>
            </a:r>
          </a:p>
        </p:txBody>
      </p:sp>
      <p:grpSp>
        <p:nvGrpSpPr>
          <p:cNvPr id="21" name="Group 29">
            <a:extLst>
              <a:ext uri="{FF2B5EF4-FFF2-40B4-BE49-F238E27FC236}">
                <a16:creationId xmlns:a16="http://schemas.microsoft.com/office/drawing/2014/main" id="{192395AE-6D3E-442C-9C62-BBC51EBA6C7B}"/>
              </a:ext>
            </a:extLst>
          </p:cNvPr>
          <p:cNvGrpSpPr>
            <a:grpSpLocks/>
          </p:cNvGrpSpPr>
          <p:nvPr/>
        </p:nvGrpSpPr>
        <p:grpSpPr bwMode="auto">
          <a:xfrm>
            <a:off x="4261281" y="1593423"/>
            <a:ext cx="4648200" cy="3287713"/>
            <a:chOff x="1392" y="1536"/>
            <a:chExt cx="2928" cy="2071"/>
          </a:xfrm>
        </p:grpSpPr>
        <p:sp>
          <p:nvSpPr>
            <p:cNvPr id="22" name="Text Box 7">
              <a:extLst>
                <a:ext uri="{FF2B5EF4-FFF2-40B4-BE49-F238E27FC236}">
                  <a16:creationId xmlns:a16="http://schemas.microsoft.com/office/drawing/2014/main" id="{8F5472DC-2163-404A-8B48-59FE39F62009}"/>
                </a:ext>
              </a:extLst>
            </p:cNvPr>
            <p:cNvSpPr txBox="1">
              <a:spLocks noChangeArrowheads="1"/>
            </p:cNvSpPr>
            <p:nvPr/>
          </p:nvSpPr>
          <p:spPr bwMode="auto">
            <a:xfrm>
              <a:off x="1949" y="1536"/>
              <a:ext cx="835" cy="237"/>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a:latin typeface="Arial" panose="020B0604020202020204" pitchFamily="34" charset="0"/>
                </a:rPr>
                <a:t>E</a:t>
              </a:r>
            </a:p>
          </p:txBody>
        </p:sp>
        <p:sp>
          <p:nvSpPr>
            <p:cNvPr id="23" name="Text Box 8">
              <a:extLst>
                <a:ext uri="{FF2B5EF4-FFF2-40B4-BE49-F238E27FC236}">
                  <a16:creationId xmlns:a16="http://schemas.microsoft.com/office/drawing/2014/main" id="{734E12B0-7EF9-423A-A69E-1854935F4C88}"/>
                </a:ext>
              </a:extLst>
            </p:cNvPr>
            <p:cNvSpPr txBox="1">
              <a:spLocks noChangeArrowheads="1"/>
            </p:cNvSpPr>
            <p:nvPr/>
          </p:nvSpPr>
          <p:spPr bwMode="auto">
            <a:xfrm>
              <a:off x="2889" y="1997"/>
              <a:ext cx="591" cy="237"/>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a:latin typeface="Arial" panose="020B0604020202020204" pitchFamily="34" charset="0"/>
                </a:rPr>
                <a:t>E</a:t>
              </a:r>
            </a:p>
          </p:txBody>
        </p:sp>
        <p:sp>
          <p:nvSpPr>
            <p:cNvPr id="24" name="Text Box 9">
              <a:extLst>
                <a:ext uri="{FF2B5EF4-FFF2-40B4-BE49-F238E27FC236}">
                  <a16:creationId xmlns:a16="http://schemas.microsoft.com/office/drawing/2014/main" id="{8C4F7275-E695-4DFC-A518-77BC76E787EA}"/>
                </a:ext>
              </a:extLst>
            </p:cNvPr>
            <p:cNvSpPr txBox="1">
              <a:spLocks noChangeArrowheads="1"/>
            </p:cNvSpPr>
            <p:nvPr/>
          </p:nvSpPr>
          <p:spPr bwMode="auto">
            <a:xfrm>
              <a:off x="2043" y="2484"/>
              <a:ext cx="591" cy="237"/>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a:latin typeface="Arial" panose="020B0604020202020204" pitchFamily="34" charset="0"/>
                </a:rPr>
                <a:t>(</a:t>
              </a:r>
            </a:p>
          </p:txBody>
        </p:sp>
        <p:sp>
          <p:nvSpPr>
            <p:cNvPr id="25" name="Text Box 10">
              <a:extLst>
                <a:ext uri="{FF2B5EF4-FFF2-40B4-BE49-F238E27FC236}">
                  <a16:creationId xmlns:a16="http://schemas.microsoft.com/office/drawing/2014/main" id="{D7A3EBE0-592C-476F-B2DC-920B05A4A8BA}"/>
                </a:ext>
              </a:extLst>
            </p:cNvPr>
            <p:cNvSpPr txBox="1">
              <a:spLocks noChangeArrowheads="1"/>
            </p:cNvSpPr>
            <p:nvPr/>
          </p:nvSpPr>
          <p:spPr bwMode="auto">
            <a:xfrm>
              <a:off x="1392" y="2001"/>
              <a:ext cx="522" cy="237"/>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a:latin typeface="Arial" panose="020B0604020202020204" pitchFamily="34" charset="0"/>
                </a:rPr>
                <a:t>-</a:t>
              </a:r>
            </a:p>
          </p:txBody>
        </p:sp>
        <p:sp>
          <p:nvSpPr>
            <p:cNvPr id="26" name="Text Box 11">
              <a:extLst>
                <a:ext uri="{FF2B5EF4-FFF2-40B4-BE49-F238E27FC236}">
                  <a16:creationId xmlns:a16="http://schemas.microsoft.com/office/drawing/2014/main" id="{787C53CC-2AC4-447A-9202-4764A71DFB8A}"/>
                </a:ext>
              </a:extLst>
            </p:cNvPr>
            <p:cNvSpPr txBox="1">
              <a:spLocks noChangeArrowheads="1"/>
            </p:cNvSpPr>
            <p:nvPr/>
          </p:nvSpPr>
          <p:spPr bwMode="auto">
            <a:xfrm>
              <a:off x="3729" y="2463"/>
              <a:ext cx="591" cy="237"/>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a:latin typeface="Arial" panose="020B0604020202020204" pitchFamily="34" charset="0"/>
                </a:rPr>
                <a:t>)</a:t>
              </a:r>
            </a:p>
          </p:txBody>
        </p:sp>
        <p:sp>
          <p:nvSpPr>
            <p:cNvPr id="27" name="Text Box 12">
              <a:extLst>
                <a:ext uri="{FF2B5EF4-FFF2-40B4-BE49-F238E27FC236}">
                  <a16:creationId xmlns:a16="http://schemas.microsoft.com/office/drawing/2014/main" id="{96868274-667A-47BB-8DA4-5ED137E80439}"/>
                </a:ext>
              </a:extLst>
            </p:cNvPr>
            <p:cNvSpPr txBox="1">
              <a:spLocks noChangeArrowheads="1"/>
            </p:cNvSpPr>
            <p:nvPr/>
          </p:nvSpPr>
          <p:spPr bwMode="auto">
            <a:xfrm>
              <a:off x="2882" y="2479"/>
              <a:ext cx="592" cy="237"/>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a:latin typeface="Arial" panose="020B0604020202020204" pitchFamily="34" charset="0"/>
                </a:rPr>
                <a:t>E</a:t>
              </a:r>
            </a:p>
          </p:txBody>
        </p:sp>
        <p:sp>
          <p:nvSpPr>
            <p:cNvPr id="28" name="Line 13">
              <a:extLst>
                <a:ext uri="{FF2B5EF4-FFF2-40B4-BE49-F238E27FC236}">
                  <a16:creationId xmlns:a16="http://schemas.microsoft.com/office/drawing/2014/main" id="{523BF7C6-5857-4EDF-BA0D-060070C247CE}"/>
                </a:ext>
              </a:extLst>
            </p:cNvPr>
            <p:cNvSpPr>
              <a:spLocks noChangeShapeType="1"/>
            </p:cNvSpPr>
            <p:nvPr/>
          </p:nvSpPr>
          <p:spPr bwMode="auto">
            <a:xfrm flipH="1">
              <a:off x="1706" y="1699"/>
              <a:ext cx="556" cy="29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14">
              <a:extLst>
                <a:ext uri="{FF2B5EF4-FFF2-40B4-BE49-F238E27FC236}">
                  <a16:creationId xmlns:a16="http://schemas.microsoft.com/office/drawing/2014/main" id="{FC965D83-F306-4718-A5BC-E77355936092}"/>
                </a:ext>
              </a:extLst>
            </p:cNvPr>
            <p:cNvSpPr>
              <a:spLocks noChangeShapeType="1"/>
            </p:cNvSpPr>
            <p:nvPr/>
          </p:nvSpPr>
          <p:spPr bwMode="auto">
            <a:xfrm>
              <a:off x="2471" y="1699"/>
              <a:ext cx="592" cy="29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0" name="Line 15">
              <a:extLst>
                <a:ext uri="{FF2B5EF4-FFF2-40B4-BE49-F238E27FC236}">
                  <a16:creationId xmlns:a16="http://schemas.microsoft.com/office/drawing/2014/main" id="{1D5330B4-DE5A-484F-B3BD-29B1D5F2F242}"/>
                </a:ext>
              </a:extLst>
            </p:cNvPr>
            <p:cNvSpPr>
              <a:spLocks noChangeShapeType="1"/>
            </p:cNvSpPr>
            <p:nvPr/>
          </p:nvSpPr>
          <p:spPr bwMode="auto">
            <a:xfrm flipH="1">
              <a:off x="2401" y="2106"/>
              <a:ext cx="662" cy="35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Line 16">
              <a:extLst>
                <a:ext uri="{FF2B5EF4-FFF2-40B4-BE49-F238E27FC236}">
                  <a16:creationId xmlns:a16="http://schemas.microsoft.com/office/drawing/2014/main" id="{5D191BD3-AD7E-4F5F-BDF3-CD231BF70668}"/>
                </a:ext>
              </a:extLst>
            </p:cNvPr>
            <p:cNvSpPr>
              <a:spLocks noChangeShapeType="1"/>
            </p:cNvSpPr>
            <p:nvPr/>
          </p:nvSpPr>
          <p:spPr bwMode="auto">
            <a:xfrm>
              <a:off x="3306" y="2133"/>
              <a:ext cx="602" cy="31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Line 17">
              <a:extLst>
                <a:ext uri="{FF2B5EF4-FFF2-40B4-BE49-F238E27FC236}">
                  <a16:creationId xmlns:a16="http://schemas.microsoft.com/office/drawing/2014/main" id="{DED2C98E-76B1-4039-A8BA-6DBEF94EC373}"/>
                </a:ext>
              </a:extLst>
            </p:cNvPr>
            <p:cNvSpPr>
              <a:spLocks noChangeShapeType="1"/>
            </p:cNvSpPr>
            <p:nvPr/>
          </p:nvSpPr>
          <p:spPr bwMode="auto">
            <a:xfrm flipH="1">
              <a:off x="2390" y="2640"/>
              <a:ext cx="694" cy="3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 name="Line 18">
              <a:extLst>
                <a:ext uri="{FF2B5EF4-FFF2-40B4-BE49-F238E27FC236}">
                  <a16:creationId xmlns:a16="http://schemas.microsoft.com/office/drawing/2014/main" id="{43CFA4B1-51F7-4E6E-B11E-F5FB872F2147}"/>
                </a:ext>
              </a:extLst>
            </p:cNvPr>
            <p:cNvSpPr>
              <a:spLocks noChangeShapeType="1"/>
            </p:cNvSpPr>
            <p:nvPr/>
          </p:nvSpPr>
          <p:spPr bwMode="auto">
            <a:xfrm>
              <a:off x="3257" y="2640"/>
              <a:ext cx="661" cy="3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 name="Text Box 20">
              <a:extLst>
                <a:ext uri="{FF2B5EF4-FFF2-40B4-BE49-F238E27FC236}">
                  <a16:creationId xmlns:a16="http://schemas.microsoft.com/office/drawing/2014/main" id="{1D2D7781-DA64-4515-AC3E-2548206523D4}"/>
                </a:ext>
              </a:extLst>
            </p:cNvPr>
            <p:cNvSpPr txBox="1">
              <a:spLocks noChangeArrowheads="1"/>
            </p:cNvSpPr>
            <p:nvPr/>
          </p:nvSpPr>
          <p:spPr bwMode="auto">
            <a:xfrm>
              <a:off x="3728" y="3024"/>
              <a:ext cx="592" cy="583"/>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a:latin typeface="Arial" panose="020B0604020202020204" pitchFamily="34" charset="0"/>
                </a:rPr>
                <a:t>E</a:t>
              </a:r>
            </a:p>
            <a:p>
              <a:pPr algn="ctr"/>
              <a:r>
                <a:rPr lang="en-US" altLang="en-US">
                  <a:latin typeface="Arial" panose="020B0604020202020204" pitchFamily="34" charset="0"/>
                </a:rPr>
                <a:t>|</a:t>
              </a:r>
            </a:p>
            <a:p>
              <a:pPr algn="ctr"/>
              <a:r>
                <a:rPr lang="en-US" altLang="en-US" b="1">
                  <a:latin typeface="Arial" panose="020B0604020202020204" pitchFamily="34" charset="0"/>
                </a:rPr>
                <a:t>id</a:t>
              </a:r>
            </a:p>
          </p:txBody>
        </p:sp>
        <p:sp>
          <p:nvSpPr>
            <p:cNvPr id="35" name="Text Box 21">
              <a:extLst>
                <a:ext uri="{FF2B5EF4-FFF2-40B4-BE49-F238E27FC236}">
                  <a16:creationId xmlns:a16="http://schemas.microsoft.com/office/drawing/2014/main" id="{6EEF8E00-8E61-4BA3-875B-420B6E27AEEE}"/>
                </a:ext>
              </a:extLst>
            </p:cNvPr>
            <p:cNvSpPr txBox="1">
              <a:spLocks noChangeArrowheads="1"/>
            </p:cNvSpPr>
            <p:nvPr/>
          </p:nvSpPr>
          <p:spPr bwMode="auto">
            <a:xfrm>
              <a:off x="2058" y="3017"/>
              <a:ext cx="592" cy="583"/>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a:latin typeface="Arial" panose="020B0604020202020204" pitchFamily="34" charset="0"/>
                </a:rPr>
                <a:t>E</a:t>
              </a:r>
            </a:p>
            <a:p>
              <a:pPr algn="ctr"/>
              <a:r>
                <a:rPr lang="en-US" altLang="en-US">
                  <a:latin typeface="Arial" panose="020B0604020202020204" pitchFamily="34" charset="0"/>
                </a:rPr>
                <a:t>|</a:t>
              </a:r>
            </a:p>
            <a:p>
              <a:pPr algn="ctr"/>
              <a:r>
                <a:rPr lang="en-US" altLang="en-US" b="1">
                  <a:latin typeface="Arial" panose="020B0604020202020204" pitchFamily="34" charset="0"/>
                </a:rPr>
                <a:t>id</a:t>
              </a:r>
            </a:p>
          </p:txBody>
        </p:sp>
        <p:sp>
          <p:nvSpPr>
            <p:cNvPr id="36" name="Line 24">
              <a:extLst>
                <a:ext uri="{FF2B5EF4-FFF2-40B4-BE49-F238E27FC236}">
                  <a16:creationId xmlns:a16="http://schemas.microsoft.com/office/drawing/2014/main" id="{449DD7BD-6946-41B0-ABE3-8D9C3CED50EE}"/>
                </a:ext>
              </a:extLst>
            </p:cNvPr>
            <p:cNvSpPr>
              <a:spLocks noChangeShapeType="1"/>
            </p:cNvSpPr>
            <p:nvPr/>
          </p:nvSpPr>
          <p:spPr bwMode="auto">
            <a:xfrm>
              <a:off x="3180" y="2208"/>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Text Box 27">
              <a:extLst>
                <a:ext uri="{FF2B5EF4-FFF2-40B4-BE49-F238E27FC236}">
                  <a16:creationId xmlns:a16="http://schemas.microsoft.com/office/drawing/2014/main" id="{62BAE2C4-51AA-4B3A-9826-09B2225D7841}"/>
                </a:ext>
              </a:extLst>
            </p:cNvPr>
            <p:cNvSpPr txBox="1">
              <a:spLocks noChangeArrowheads="1"/>
            </p:cNvSpPr>
            <p:nvPr/>
          </p:nvSpPr>
          <p:spPr bwMode="auto">
            <a:xfrm>
              <a:off x="2880" y="3007"/>
              <a:ext cx="591" cy="237"/>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a:latin typeface="Arial" panose="020B0604020202020204" pitchFamily="34" charset="0"/>
                </a:rPr>
                <a:t>+</a:t>
              </a:r>
            </a:p>
          </p:txBody>
        </p:sp>
        <p:sp>
          <p:nvSpPr>
            <p:cNvPr id="38" name="Line 28">
              <a:extLst>
                <a:ext uri="{FF2B5EF4-FFF2-40B4-BE49-F238E27FC236}">
                  <a16:creationId xmlns:a16="http://schemas.microsoft.com/office/drawing/2014/main" id="{189300C4-162C-4FF7-915B-1712D48E1D8E}"/>
                </a:ext>
              </a:extLst>
            </p:cNvPr>
            <p:cNvSpPr>
              <a:spLocks noChangeShapeType="1"/>
            </p:cNvSpPr>
            <p:nvPr/>
          </p:nvSpPr>
          <p:spPr bwMode="auto">
            <a:xfrm>
              <a:off x="3168" y="2701"/>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9" name="Google Shape;2247;p46">
            <a:extLst>
              <a:ext uri="{FF2B5EF4-FFF2-40B4-BE49-F238E27FC236}">
                <a16:creationId xmlns:a16="http://schemas.microsoft.com/office/drawing/2014/main" id="{7D6851D2-4900-477C-B0FF-D65E8AB3080D}"/>
              </a:ext>
            </a:extLst>
          </p:cNvPr>
          <p:cNvSpPr txBox="1">
            <a:spLocks/>
          </p:cNvSpPr>
          <p:nvPr/>
        </p:nvSpPr>
        <p:spPr>
          <a:xfrm>
            <a:off x="4690089" y="1146755"/>
            <a:ext cx="4018321" cy="4466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Open Sans"/>
              <a:buNone/>
              <a:defRPr sz="2400" b="0" i="0" u="none" strike="noStrike" cap="none">
                <a:solidFill>
                  <a:schemeClr val="dk2"/>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1600"/>
              </a:spcBef>
              <a:spcAft>
                <a:spcPts val="160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marL="458788" indent="-342900" algn="l">
              <a:buFont typeface="Wingdings" panose="05000000000000000000" pitchFamily="2" charset="2"/>
              <a:buChar char="v"/>
            </a:pPr>
            <a:r>
              <a:rPr lang="en-US" sz="2000" dirty="0" err="1">
                <a:latin typeface="Open Sans" panose="020B0606030504020204" pitchFamily="34" charset="0"/>
                <a:ea typeface="Open Sans" panose="020B0606030504020204" pitchFamily="34" charset="0"/>
                <a:cs typeface="Open Sans" panose="020B0606030504020204" pitchFamily="34" charset="0"/>
              </a:rPr>
              <a:t>Ví</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dụ</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biểu</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thức</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id+id</a:t>
            </a:r>
            <a:r>
              <a:rPr lang="en-US" sz="2000" dirty="0">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33212834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1000"/>
                                        <p:tgtEl>
                                          <p:spTgt spid="39"/>
                                        </p:tgtEl>
                                      </p:cBhvr>
                                    </p:animEffect>
                                    <p:anim calcmode="lin" valueType="num">
                                      <p:cBhvr>
                                        <p:cTn id="13" dur="1000" fill="hold"/>
                                        <p:tgtEl>
                                          <p:spTgt spid="39"/>
                                        </p:tgtEl>
                                        <p:attrNameLst>
                                          <p:attrName>ppt_x</p:attrName>
                                        </p:attrNameLst>
                                      </p:cBhvr>
                                      <p:tavLst>
                                        <p:tav tm="0">
                                          <p:val>
                                            <p:strVal val="#ppt_x"/>
                                          </p:val>
                                        </p:tav>
                                        <p:tav tm="100000">
                                          <p:val>
                                            <p:strVal val="#ppt_x"/>
                                          </p:val>
                                        </p:tav>
                                      </p:tavLst>
                                    </p:anim>
                                    <p:anim calcmode="lin" valueType="num">
                                      <p:cBhvr>
                                        <p:cTn id="14"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1000"/>
                                        <p:tgtEl>
                                          <p:spTgt spid="21"/>
                                        </p:tgtEl>
                                      </p:cBhvr>
                                    </p:animEffect>
                                    <p:anim calcmode="lin" valueType="num">
                                      <p:cBhvr>
                                        <p:cTn id="20" dur="1000" fill="hold"/>
                                        <p:tgtEl>
                                          <p:spTgt spid="21"/>
                                        </p:tgtEl>
                                        <p:attrNameLst>
                                          <p:attrName>ppt_x</p:attrName>
                                        </p:attrNameLst>
                                      </p:cBhvr>
                                      <p:tavLst>
                                        <p:tav tm="0">
                                          <p:val>
                                            <p:strVal val="#ppt_x"/>
                                          </p:val>
                                        </p:tav>
                                        <p:tav tm="100000">
                                          <p:val>
                                            <p:strVal val="#ppt_x"/>
                                          </p:val>
                                        </p:tav>
                                      </p:tavLst>
                                    </p:anim>
                                    <p:anim calcmode="lin" valueType="num">
                                      <p:cBhvr>
                                        <p:cTn id="21"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grpSp>
        <p:nvGrpSpPr>
          <p:cNvPr id="6" name="Group 5">
            <a:extLst>
              <a:ext uri="{FF2B5EF4-FFF2-40B4-BE49-F238E27FC236}">
                <a16:creationId xmlns:a16="http://schemas.microsoft.com/office/drawing/2014/main" id="{F1170612-A099-4D26-A25F-AA2658D16E4E}"/>
              </a:ext>
            </a:extLst>
          </p:cNvPr>
          <p:cNvGrpSpPr/>
          <p:nvPr/>
        </p:nvGrpSpPr>
        <p:grpSpPr>
          <a:xfrm>
            <a:off x="593921" y="1936933"/>
            <a:ext cx="1926000" cy="2015526"/>
            <a:chOff x="593921" y="1936933"/>
            <a:chExt cx="1926000" cy="2015526"/>
          </a:xfrm>
        </p:grpSpPr>
        <p:pic>
          <p:nvPicPr>
            <p:cNvPr id="2192" name="Google Shape;2192;p44"/>
            <p:cNvPicPr preferRelativeResize="0"/>
            <p:nvPr/>
          </p:nvPicPr>
          <p:blipFill>
            <a:blip r:embed="rId3">
              <a:alphaModFix amt="44000"/>
            </a:blip>
            <a:stretch>
              <a:fillRect/>
            </a:stretch>
          </p:blipFill>
          <p:spPr>
            <a:xfrm>
              <a:off x="894048" y="1936933"/>
              <a:ext cx="1212965" cy="1020300"/>
            </a:xfrm>
            <a:prstGeom prst="rect">
              <a:avLst/>
            </a:prstGeom>
            <a:noFill/>
            <a:ln>
              <a:noFill/>
            </a:ln>
          </p:spPr>
        </p:pic>
        <p:grpSp>
          <p:nvGrpSpPr>
            <p:cNvPr id="2" name="Group 1">
              <a:extLst>
                <a:ext uri="{FF2B5EF4-FFF2-40B4-BE49-F238E27FC236}">
                  <a16:creationId xmlns:a16="http://schemas.microsoft.com/office/drawing/2014/main" id="{6ABA65D1-F3AA-4851-BC04-89377525D95C}"/>
                </a:ext>
              </a:extLst>
            </p:cNvPr>
            <p:cNvGrpSpPr/>
            <p:nvPr/>
          </p:nvGrpSpPr>
          <p:grpSpPr>
            <a:xfrm>
              <a:off x="593921" y="2318533"/>
              <a:ext cx="1926000" cy="1633926"/>
              <a:chOff x="783728" y="2117629"/>
              <a:chExt cx="1926000" cy="1633926"/>
            </a:xfrm>
          </p:grpSpPr>
          <p:sp>
            <p:nvSpPr>
              <p:cNvPr id="2194" name="Google Shape;2194;p44"/>
              <p:cNvSpPr txBox="1"/>
              <p:nvPr/>
            </p:nvSpPr>
            <p:spPr>
              <a:xfrm>
                <a:off x="933170" y="2117629"/>
                <a:ext cx="15096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latin typeface="Open Sans ExtraBold"/>
                    <a:ea typeface="Open Sans ExtraBold"/>
                    <a:cs typeface="Open Sans ExtraBold"/>
                    <a:sym typeface="Open Sans ExtraBold"/>
                  </a:rPr>
                  <a:t>BƯỚC 1</a:t>
                </a:r>
                <a:endParaRPr dirty="0">
                  <a:solidFill>
                    <a:schemeClr val="dk2"/>
                  </a:solidFill>
                  <a:latin typeface="Open Sans ExtraBold"/>
                  <a:ea typeface="Open Sans ExtraBold"/>
                  <a:cs typeface="Open Sans ExtraBold"/>
                  <a:sym typeface="Open Sans ExtraBold"/>
                </a:endParaRPr>
              </a:p>
            </p:txBody>
          </p:sp>
          <p:sp>
            <p:nvSpPr>
              <p:cNvPr id="2195" name="Google Shape;2195;p44"/>
              <p:cNvSpPr txBox="1"/>
              <p:nvPr/>
            </p:nvSpPr>
            <p:spPr>
              <a:xfrm>
                <a:off x="783728" y="2731255"/>
                <a:ext cx="1926000" cy="102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solidFill>
                      <a:schemeClr val="dk2"/>
                    </a:solidFill>
                    <a:latin typeface="Open Sans"/>
                    <a:ea typeface="Open Sans"/>
                    <a:cs typeface="Open Sans"/>
                    <a:sym typeface="Open Sans"/>
                  </a:rPr>
                  <a:t>Mô</a:t>
                </a:r>
                <a:r>
                  <a:rPr lang="en-US" dirty="0">
                    <a:solidFill>
                      <a:schemeClr val="dk2"/>
                    </a:solidFill>
                    <a:latin typeface="Open Sans"/>
                    <a:ea typeface="Open Sans"/>
                    <a:cs typeface="Open Sans"/>
                    <a:sym typeface="Open Sans"/>
                  </a:rPr>
                  <a:t> </a:t>
                </a:r>
                <a:r>
                  <a:rPr lang="en-US" dirty="0" err="1">
                    <a:solidFill>
                      <a:schemeClr val="dk2"/>
                    </a:solidFill>
                    <a:latin typeface="Open Sans"/>
                    <a:ea typeface="Open Sans"/>
                    <a:cs typeface="Open Sans"/>
                    <a:sym typeface="Open Sans"/>
                  </a:rPr>
                  <a:t>tả</a:t>
                </a:r>
                <a:r>
                  <a:rPr lang="en-US" dirty="0">
                    <a:solidFill>
                      <a:schemeClr val="dk2"/>
                    </a:solidFill>
                    <a:latin typeface="Open Sans"/>
                    <a:ea typeface="Open Sans"/>
                    <a:cs typeface="Open Sans"/>
                    <a:sym typeface="Open Sans"/>
                  </a:rPr>
                  <a:t> </a:t>
                </a:r>
                <a:r>
                  <a:rPr lang="en-US" dirty="0" err="1">
                    <a:solidFill>
                      <a:schemeClr val="dk2"/>
                    </a:solidFill>
                    <a:latin typeface="Open Sans"/>
                    <a:ea typeface="Open Sans"/>
                    <a:cs typeface="Open Sans"/>
                    <a:sym typeface="Open Sans"/>
                  </a:rPr>
                  <a:t>các</a:t>
                </a:r>
                <a:r>
                  <a:rPr lang="en-US" dirty="0">
                    <a:solidFill>
                      <a:schemeClr val="dk2"/>
                    </a:solidFill>
                    <a:latin typeface="Open Sans"/>
                    <a:ea typeface="Open Sans"/>
                    <a:cs typeface="Open Sans"/>
                    <a:sym typeface="Open Sans"/>
                  </a:rPr>
                  <a:t> </a:t>
                </a:r>
                <a:r>
                  <a:rPr lang="en-US" dirty="0" err="1">
                    <a:solidFill>
                      <a:schemeClr val="dk2"/>
                    </a:solidFill>
                    <a:latin typeface="Open Sans"/>
                    <a:ea typeface="Open Sans"/>
                    <a:cs typeface="Open Sans"/>
                    <a:sym typeface="Open Sans"/>
                  </a:rPr>
                  <a:t>luật</a:t>
                </a:r>
                <a:r>
                  <a:rPr lang="en-US" dirty="0">
                    <a:solidFill>
                      <a:schemeClr val="dk2"/>
                    </a:solidFill>
                    <a:latin typeface="Open Sans"/>
                    <a:ea typeface="Open Sans"/>
                    <a:cs typeface="Open Sans"/>
                    <a:sym typeface="Open Sans"/>
                  </a:rPr>
                  <a:t> </a:t>
                </a:r>
                <a:r>
                  <a:rPr lang="en-US" dirty="0" err="1">
                    <a:solidFill>
                      <a:schemeClr val="dk2"/>
                    </a:solidFill>
                    <a:latin typeface="Open Sans"/>
                    <a:ea typeface="Open Sans"/>
                    <a:cs typeface="Open Sans"/>
                    <a:sym typeface="Open Sans"/>
                  </a:rPr>
                  <a:t>văn</a:t>
                </a:r>
                <a:r>
                  <a:rPr lang="en-US" dirty="0">
                    <a:solidFill>
                      <a:schemeClr val="dk2"/>
                    </a:solidFill>
                    <a:latin typeface="Open Sans"/>
                    <a:ea typeface="Open Sans"/>
                    <a:cs typeface="Open Sans"/>
                    <a:sym typeface="Open Sans"/>
                  </a:rPr>
                  <a:t> </a:t>
                </a:r>
                <a:r>
                  <a:rPr lang="en-US" dirty="0" err="1">
                    <a:solidFill>
                      <a:schemeClr val="dk2"/>
                    </a:solidFill>
                    <a:latin typeface="Open Sans"/>
                    <a:ea typeface="Open Sans"/>
                    <a:cs typeface="Open Sans"/>
                    <a:sym typeface="Open Sans"/>
                  </a:rPr>
                  <a:t>phạm</a:t>
                </a:r>
                <a:r>
                  <a:rPr lang="en-US" dirty="0">
                    <a:solidFill>
                      <a:schemeClr val="dk2"/>
                    </a:solidFill>
                    <a:latin typeface="Open Sans"/>
                    <a:ea typeface="Open Sans"/>
                    <a:cs typeface="Open Sans"/>
                    <a:sym typeface="Open Sans"/>
                  </a:rPr>
                  <a:t> </a:t>
                </a:r>
                <a:r>
                  <a:rPr lang="en-US" dirty="0" err="1">
                    <a:solidFill>
                      <a:schemeClr val="dk2"/>
                    </a:solidFill>
                    <a:latin typeface="Open Sans"/>
                    <a:ea typeface="Open Sans"/>
                    <a:cs typeface="Open Sans"/>
                    <a:sym typeface="Open Sans"/>
                  </a:rPr>
                  <a:t>của</a:t>
                </a:r>
                <a:r>
                  <a:rPr lang="en-US" dirty="0">
                    <a:solidFill>
                      <a:schemeClr val="dk2"/>
                    </a:solidFill>
                    <a:latin typeface="Open Sans"/>
                    <a:ea typeface="Open Sans"/>
                    <a:cs typeface="Open Sans"/>
                    <a:sym typeface="Open Sans"/>
                  </a:rPr>
                  <a:t> </a:t>
                </a:r>
                <a:r>
                  <a:rPr lang="en-US" dirty="0" err="1">
                    <a:solidFill>
                      <a:schemeClr val="dk2"/>
                    </a:solidFill>
                    <a:latin typeface="Open Sans"/>
                    <a:ea typeface="Open Sans"/>
                    <a:cs typeface="Open Sans"/>
                    <a:sym typeface="Open Sans"/>
                  </a:rPr>
                  <a:t>ngôn</a:t>
                </a:r>
                <a:r>
                  <a:rPr lang="en-US" dirty="0">
                    <a:solidFill>
                      <a:schemeClr val="dk2"/>
                    </a:solidFill>
                    <a:latin typeface="Open Sans"/>
                    <a:ea typeface="Open Sans"/>
                    <a:cs typeface="Open Sans"/>
                    <a:sym typeface="Open Sans"/>
                  </a:rPr>
                  <a:t> </a:t>
                </a:r>
                <a:r>
                  <a:rPr lang="en-US" dirty="0" err="1">
                    <a:solidFill>
                      <a:schemeClr val="dk2"/>
                    </a:solidFill>
                    <a:latin typeface="Open Sans"/>
                    <a:ea typeface="Open Sans"/>
                    <a:cs typeface="Open Sans"/>
                    <a:sym typeface="Open Sans"/>
                  </a:rPr>
                  <a:t>ngữ</a:t>
                </a:r>
                <a:r>
                  <a:rPr lang="en-US" dirty="0">
                    <a:solidFill>
                      <a:schemeClr val="dk2"/>
                    </a:solidFill>
                    <a:latin typeface="Open Sans"/>
                    <a:ea typeface="Open Sans"/>
                    <a:cs typeface="Open Sans"/>
                    <a:sym typeface="Open Sans"/>
                  </a:rPr>
                  <a:t> </a:t>
                </a:r>
                <a:r>
                  <a:rPr lang="en-US" dirty="0" err="1">
                    <a:solidFill>
                      <a:schemeClr val="dk2"/>
                    </a:solidFill>
                    <a:latin typeface="Open Sans"/>
                    <a:ea typeface="Open Sans"/>
                    <a:cs typeface="Open Sans"/>
                    <a:sym typeface="Open Sans"/>
                  </a:rPr>
                  <a:t>nguồn</a:t>
                </a:r>
                <a:endParaRPr dirty="0">
                  <a:solidFill>
                    <a:schemeClr val="dk2"/>
                  </a:solidFill>
                  <a:latin typeface="Open Sans"/>
                  <a:ea typeface="Open Sans"/>
                  <a:cs typeface="Open Sans"/>
                  <a:sym typeface="Open Sans"/>
                </a:endParaRPr>
              </a:p>
            </p:txBody>
          </p:sp>
        </p:grpSp>
      </p:grpSp>
      <p:sp>
        <p:nvSpPr>
          <p:cNvPr id="2211" name="Google Shape;2211;p44"/>
          <p:cNvSpPr txBox="1">
            <a:spLocks noGrp="1"/>
          </p:cNvSpPr>
          <p:nvPr>
            <p:ph type="ctrTitle"/>
          </p:nvPr>
        </p:nvSpPr>
        <p:spPr>
          <a:xfrm>
            <a:off x="1715852" y="242289"/>
            <a:ext cx="6290211" cy="89386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dk2"/>
                </a:solidFill>
                <a:latin typeface="Open Sans" panose="020B0606030504020204" pitchFamily="34" charset="0"/>
                <a:ea typeface="Open Sans" panose="020B0606030504020204" pitchFamily="34" charset="0"/>
                <a:cs typeface="Open Sans" panose="020B0606030504020204" pitchFamily="34" charset="0"/>
              </a:rPr>
              <a:t>TỔNG QUÁT CÁC BƯỚC XÂY DỰNG BỘ PHÂN TÍCH CÚ PHÁP</a:t>
            </a:r>
            <a:endParaRPr b="1" dirty="0">
              <a:solidFill>
                <a:schemeClr val="dk2"/>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8" name="Group 7">
            <a:extLst>
              <a:ext uri="{FF2B5EF4-FFF2-40B4-BE49-F238E27FC236}">
                <a16:creationId xmlns:a16="http://schemas.microsoft.com/office/drawing/2014/main" id="{43C51A16-B24A-4AD0-B4DB-04675C7E1F32}"/>
              </a:ext>
            </a:extLst>
          </p:cNvPr>
          <p:cNvGrpSpPr/>
          <p:nvPr/>
        </p:nvGrpSpPr>
        <p:grpSpPr>
          <a:xfrm>
            <a:off x="1974004" y="1530250"/>
            <a:ext cx="2574710" cy="2099324"/>
            <a:chOff x="1974004" y="1530250"/>
            <a:chExt cx="2574710" cy="2099324"/>
          </a:xfrm>
        </p:grpSpPr>
        <p:pic>
          <p:nvPicPr>
            <p:cNvPr id="2193" name="Google Shape;2193;p44"/>
            <p:cNvPicPr preferRelativeResize="0"/>
            <p:nvPr/>
          </p:nvPicPr>
          <p:blipFill>
            <a:blip r:embed="rId4">
              <a:alphaModFix amt="55000"/>
            </a:blip>
            <a:stretch>
              <a:fillRect/>
            </a:stretch>
          </p:blipFill>
          <p:spPr>
            <a:xfrm>
              <a:off x="2995362" y="1530250"/>
              <a:ext cx="1212974" cy="1020309"/>
            </a:xfrm>
            <a:prstGeom prst="rect">
              <a:avLst/>
            </a:prstGeom>
            <a:noFill/>
            <a:ln>
              <a:noFill/>
            </a:ln>
          </p:spPr>
        </p:pic>
        <p:grpSp>
          <p:nvGrpSpPr>
            <p:cNvPr id="3" name="Group 2">
              <a:extLst>
                <a:ext uri="{FF2B5EF4-FFF2-40B4-BE49-F238E27FC236}">
                  <a16:creationId xmlns:a16="http://schemas.microsoft.com/office/drawing/2014/main" id="{C5684DE6-BE6F-4C2D-8997-98CBD59FB092}"/>
                </a:ext>
              </a:extLst>
            </p:cNvPr>
            <p:cNvGrpSpPr/>
            <p:nvPr/>
          </p:nvGrpSpPr>
          <p:grpSpPr>
            <a:xfrm>
              <a:off x="2622714" y="1901176"/>
              <a:ext cx="1926000" cy="1728398"/>
              <a:chOff x="2624611" y="2117629"/>
              <a:chExt cx="1926000" cy="1728398"/>
            </a:xfrm>
          </p:grpSpPr>
          <p:sp>
            <p:nvSpPr>
              <p:cNvPr id="2196" name="Google Shape;2196;p44"/>
              <p:cNvSpPr txBox="1"/>
              <p:nvPr/>
            </p:nvSpPr>
            <p:spPr>
              <a:xfrm>
                <a:off x="2938617" y="2117629"/>
                <a:ext cx="13434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latin typeface="Open Sans ExtraBold"/>
                    <a:ea typeface="Open Sans ExtraBold"/>
                    <a:cs typeface="Open Sans ExtraBold"/>
                    <a:sym typeface="Open Sans ExtraBold"/>
                  </a:rPr>
                  <a:t>BƯỚC 2</a:t>
                </a:r>
                <a:endParaRPr dirty="0">
                  <a:solidFill>
                    <a:schemeClr val="dk2"/>
                  </a:solidFill>
                  <a:latin typeface="Open Sans ExtraBold"/>
                  <a:ea typeface="Open Sans ExtraBold"/>
                  <a:cs typeface="Open Sans ExtraBold"/>
                  <a:sym typeface="Open Sans ExtraBold"/>
                </a:endParaRPr>
              </a:p>
            </p:txBody>
          </p:sp>
          <p:sp>
            <p:nvSpPr>
              <p:cNvPr id="2197" name="Google Shape;2197;p44"/>
              <p:cNvSpPr txBox="1"/>
              <p:nvPr/>
            </p:nvSpPr>
            <p:spPr>
              <a:xfrm>
                <a:off x="2624611" y="2825727"/>
                <a:ext cx="1926000" cy="102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2"/>
                    </a:solidFill>
                    <a:latin typeface="Open Sans"/>
                    <a:ea typeface="Open Sans"/>
                    <a:cs typeface="Open Sans"/>
                    <a:sym typeface="Open Sans"/>
                  </a:rPr>
                  <a:t>P</a:t>
                </a:r>
                <a:r>
                  <a:rPr lang="en" dirty="0">
                    <a:solidFill>
                      <a:schemeClr val="dk2"/>
                    </a:solidFill>
                    <a:latin typeface="Open Sans"/>
                    <a:ea typeface="Open Sans"/>
                    <a:cs typeface="Open Sans"/>
                    <a:sym typeface="Open Sans"/>
                  </a:rPr>
                  <a:t>hân tích văn phạm để lựa chọn các phương pháp phù hợp nhất</a:t>
                </a:r>
                <a:endParaRPr dirty="0">
                  <a:solidFill>
                    <a:schemeClr val="dk2"/>
                  </a:solidFill>
                  <a:latin typeface="Open Sans"/>
                  <a:ea typeface="Open Sans"/>
                  <a:cs typeface="Open Sans"/>
                  <a:sym typeface="Open Sans"/>
                </a:endParaRPr>
              </a:p>
            </p:txBody>
          </p:sp>
        </p:grpSp>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3E5CF2B5-90E1-4581-B2F9-DC889BA28475}"/>
                    </a:ext>
                  </a:extLst>
                </p:cNvPr>
                <p:cNvGraphicFramePr>
                  <a:graphicFrameLocks noChangeAspect="1"/>
                </p:cNvGraphicFramePr>
                <p:nvPr>
                  <p:extLst>
                    <p:ext uri="{D42A27DB-BD31-4B8C-83A1-F6EECF244321}">
                      <p14:modId xmlns:p14="http://schemas.microsoft.com/office/powerpoint/2010/main" val="294651155"/>
                    </p:ext>
                  </p:extLst>
                </p:nvPr>
              </p:nvGraphicFramePr>
              <p:xfrm flipH="1" flipV="1">
                <a:off x="3580515" y="2327422"/>
                <a:ext cx="149169" cy="83908"/>
              </p:xfrm>
              <a:graphic>
                <a:graphicData uri="http://schemas.microsoft.com/office/powerpoint/2016/sectionzoom">
                  <psez:sectionZm>
                    <psez:sectionZmObj sectionId="{1F0E4D91-5AFB-4A06-8A98-B1CAC783DEC8}">
                      <psez:zmPr id="{8D8425F1-3FBE-4240-BECA-BCB4C06C4E32}" transitionDur="1000">
                        <p166:blipFill xmlns:p166="http://schemas.microsoft.com/office/powerpoint/2016/6/main">
                          <a:blip r:embed="rId5"/>
                          <a:stretch>
                            <a:fillRect/>
                          </a:stretch>
                        </p166:blipFill>
                        <p166:spPr xmlns:p166="http://schemas.microsoft.com/office/powerpoint/2016/6/main">
                          <a:xfrm flipH="1" flipV="1">
                            <a:off x="0" y="0"/>
                            <a:ext cx="149169" cy="83908"/>
                          </a:xfrm>
                          <a:prstGeom prst="rect">
                            <a:avLst/>
                          </a:prstGeom>
                        </p166:spPr>
                      </psez:zmPr>
                    </psez:sectionZmObj>
                  </psez:sectionZm>
                </a:graphicData>
              </a:graphic>
            </p:graphicFrame>
          </mc:Choice>
          <mc:Fallback xmlns="">
            <p:pic>
              <p:nvPicPr>
                <p:cNvPr id="7" name="Section Zoom 6">
                  <a:hlinkClick r:id="rId6" action="ppaction://hlinksldjump"/>
                  <a:extLst>
                    <a:ext uri="{FF2B5EF4-FFF2-40B4-BE49-F238E27FC236}">
                      <a16:creationId xmlns:a16="http://schemas.microsoft.com/office/drawing/2014/main" id="{3E5CF2B5-90E1-4581-B2F9-DC889BA28475}"/>
                    </a:ext>
                  </a:extLst>
                </p:cNvPr>
                <p:cNvPicPr>
                  <a:picLocks noGrp="1" noRot="1" noChangeAspect="1" noMove="1" noResize="1" noEditPoints="1" noAdjustHandles="1" noChangeArrowheads="1" noChangeShapeType="1"/>
                </p:cNvPicPr>
                <p:nvPr/>
              </p:nvPicPr>
              <p:blipFill>
                <a:blip r:embed="rId7"/>
                <a:stretch>
                  <a:fillRect/>
                </a:stretch>
              </p:blipFill>
              <p:spPr>
                <a:xfrm flipH="1" flipV="1">
                  <a:off x="3580515" y="2327422"/>
                  <a:ext cx="149169" cy="83908"/>
                </a:xfrm>
                <a:prstGeom prst="rect">
                  <a:avLst/>
                </a:prstGeom>
              </p:spPr>
            </p:pic>
          </mc:Fallback>
        </mc:AlternateContent>
        <p:sp>
          <p:nvSpPr>
            <p:cNvPr id="19" name="Google Shape;2465;p52">
              <a:extLst>
                <a:ext uri="{FF2B5EF4-FFF2-40B4-BE49-F238E27FC236}">
                  <a16:creationId xmlns:a16="http://schemas.microsoft.com/office/drawing/2014/main" id="{0A05B6A0-B777-47E9-A6F9-21B4402C737F}"/>
                </a:ext>
              </a:extLst>
            </p:cNvPr>
            <p:cNvSpPr/>
            <p:nvPr/>
          </p:nvSpPr>
          <p:spPr>
            <a:xfrm rot="-1089028">
              <a:off x="1974004" y="2103089"/>
              <a:ext cx="1111701" cy="281313"/>
            </a:xfrm>
            <a:custGeom>
              <a:avLst/>
              <a:gdLst/>
              <a:ahLst/>
              <a:cxnLst/>
              <a:rect l="l" t="t" r="r" b="b"/>
              <a:pathLst>
                <a:path w="44470" h="11253" extrusionOk="0">
                  <a:moveTo>
                    <a:pt x="0" y="7032"/>
                  </a:moveTo>
                  <a:cubicBezTo>
                    <a:pt x="3974" y="7702"/>
                    <a:pt x="20584" y="12212"/>
                    <a:pt x="23843" y="11051"/>
                  </a:cubicBezTo>
                  <a:cubicBezTo>
                    <a:pt x="27102" y="9890"/>
                    <a:pt x="16118" y="603"/>
                    <a:pt x="19556" y="67"/>
                  </a:cubicBezTo>
                  <a:cubicBezTo>
                    <a:pt x="22994" y="-469"/>
                    <a:pt x="40318" y="6541"/>
                    <a:pt x="44470" y="7836"/>
                  </a:cubicBezTo>
                </a:path>
              </a:pathLst>
            </a:custGeom>
            <a:noFill/>
            <a:ln w="28575" cap="flat" cmpd="sng">
              <a:solidFill>
                <a:schemeClr val="dk2"/>
              </a:solidFill>
              <a:prstDash val="solid"/>
              <a:round/>
              <a:headEnd type="none" w="med" len="med"/>
              <a:tailEnd type="stealth" w="med" len="med"/>
            </a:ln>
          </p:spPr>
        </p:sp>
      </p:grpSp>
      <p:grpSp>
        <p:nvGrpSpPr>
          <p:cNvPr id="9" name="Group 8">
            <a:extLst>
              <a:ext uri="{FF2B5EF4-FFF2-40B4-BE49-F238E27FC236}">
                <a16:creationId xmlns:a16="http://schemas.microsoft.com/office/drawing/2014/main" id="{B29B6A1E-1723-4734-8B06-4C52F650C7C4}"/>
              </a:ext>
            </a:extLst>
          </p:cNvPr>
          <p:cNvGrpSpPr/>
          <p:nvPr/>
        </p:nvGrpSpPr>
        <p:grpSpPr>
          <a:xfrm>
            <a:off x="4127319" y="1633155"/>
            <a:ext cx="2590577" cy="1958895"/>
            <a:chOff x="4127319" y="1633155"/>
            <a:chExt cx="2590577" cy="1958895"/>
          </a:xfrm>
        </p:grpSpPr>
        <p:pic>
          <p:nvPicPr>
            <p:cNvPr id="2199" name="Google Shape;2199;p44"/>
            <p:cNvPicPr preferRelativeResize="0"/>
            <p:nvPr/>
          </p:nvPicPr>
          <p:blipFill>
            <a:blip r:embed="rId8">
              <a:alphaModFix amt="68000"/>
            </a:blip>
            <a:stretch>
              <a:fillRect/>
            </a:stretch>
          </p:blipFill>
          <p:spPr>
            <a:xfrm>
              <a:off x="5148410" y="1633155"/>
              <a:ext cx="1212974" cy="1020309"/>
            </a:xfrm>
            <a:prstGeom prst="rect">
              <a:avLst/>
            </a:prstGeom>
            <a:noFill/>
            <a:ln>
              <a:noFill/>
            </a:ln>
          </p:spPr>
        </p:pic>
        <p:grpSp>
          <p:nvGrpSpPr>
            <p:cNvPr id="4" name="Group 3">
              <a:extLst>
                <a:ext uri="{FF2B5EF4-FFF2-40B4-BE49-F238E27FC236}">
                  <a16:creationId xmlns:a16="http://schemas.microsoft.com/office/drawing/2014/main" id="{8A9093CB-C8A5-45A3-9448-B733FC6C1FA6}"/>
                </a:ext>
              </a:extLst>
            </p:cNvPr>
            <p:cNvGrpSpPr/>
            <p:nvPr/>
          </p:nvGrpSpPr>
          <p:grpSpPr>
            <a:xfrm>
              <a:off x="4791896" y="1982690"/>
              <a:ext cx="1926000" cy="1609360"/>
              <a:chOff x="4572852" y="2117629"/>
              <a:chExt cx="1926000" cy="1609360"/>
            </a:xfrm>
          </p:grpSpPr>
          <p:sp>
            <p:nvSpPr>
              <p:cNvPr id="2198" name="Google Shape;2198;p44"/>
              <p:cNvSpPr txBox="1"/>
              <p:nvPr/>
            </p:nvSpPr>
            <p:spPr>
              <a:xfrm>
                <a:off x="4572852" y="2706689"/>
                <a:ext cx="1926000" cy="102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2"/>
                    </a:solidFill>
                    <a:latin typeface="Open Sans"/>
                    <a:ea typeface="Open Sans"/>
                    <a:cs typeface="Open Sans"/>
                    <a:sym typeface="Open Sans"/>
                  </a:rPr>
                  <a:t>L</a:t>
                </a:r>
                <a:r>
                  <a:rPr lang="en" dirty="0">
                    <a:solidFill>
                      <a:schemeClr val="dk2"/>
                    </a:solidFill>
                    <a:latin typeface="Open Sans"/>
                    <a:ea typeface="Open Sans"/>
                    <a:cs typeface="Open Sans"/>
                    <a:sym typeface="Open Sans"/>
                  </a:rPr>
                  <a:t>ựa chọn phương pháp phân tích phù hợp nhất</a:t>
                </a:r>
                <a:endParaRPr dirty="0">
                  <a:solidFill>
                    <a:schemeClr val="dk2"/>
                  </a:solidFill>
                  <a:latin typeface="Open Sans"/>
                  <a:ea typeface="Open Sans"/>
                  <a:cs typeface="Open Sans"/>
                  <a:sym typeface="Open Sans"/>
                </a:endParaRPr>
              </a:p>
            </p:txBody>
          </p:sp>
          <p:sp>
            <p:nvSpPr>
              <p:cNvPr id="2200" name="Google Shape;2200;p44"/>
              <p:cNvSpPr txBox="1"/>
              <p:nvPr/>
            </p:nvSpPr>
            <p:spPr>
              <a:xfrm>
                <a:off x="4860958" y="2117629"/>
                <a:ext cx="13434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latin typeface="Open Sans ExtraBold"/>
                    <a:ea typeface="Open Sans ExtraBold"/>
                    <a:cs typeface="Open Sans ExtraBold"/>
                    <a:sym typeface="Open Sans ExtraBold"/>
                  </a:rPr>
                  <a:t>BƯỚC 3</a:t>
                </a:r>
                <a:endParaRPr dirty="0">
                  <a:solidFill>
                    <a:schemeClr val="dk2"/>
                  </a:solidFill>
                  <a:latin typeface="Open Sans ExtraBold"/>
                  <a:ea typeface="Open Sans ExtraBold"/>
                  <a:cs typeface="Open Sans ExtraBold"/>
                  <a:sym typeface="Open Sans ExtraBold"/>
                </a:endParaRPr>
              </a:p>
            </p:txBody>
          </p:sp>
        </p:grpSp>
        <p:sp>
          <p:nvSpPr>
            <p:cNvPr id="20" name="Google Shape;2466;p52">
              <a:extLst>
                <a:ext uri="{FF2B5EF4-FFF2-40B4-BE49-F238E27FC236}">
                  <a16:creationId xmlns:a16="http://schemas.microsoft.com/office/drawing/2014/main" id="{E152C249-BBE6-4FC0-84C7-054E9A8D7EA7}"/>
                </a:ext>
              </a:extLst>
            </p:cNvPr>
            <p:cNvSpPr/>
            <p:nvPr/>
          </p:nvSpPr>
          <p:spPr>
            <a:xfrm rot="-512747">
              <a:off x="4127319" y="1939849"/>
              <a:ext cx="1102107" cy="184235"/>
            </a:xfrm>
            <a:custGeom>
              <a:avLst/>
              <a:gdLst/>
              <a:ahLst/>
              <a:cxnLst/>
              <a:rect l="l" t="t" r="r" b="b"/>
              <a:pathLst>
                <a:path w="48756" h="11475" extrusionOk="0">
                  <a:moveTo>
                    <a:pt x="0" y="1027"/>
                  </a:moveTo>
                  <a:cubicBezTo>
                    <a:pt x="3974" y="982"/>
                    <a:pt x="15716" y="-982"/>
                    <a:pt x="23842" y="759"/>
                  </a:cubicBezTo>
                  <a:cubicBezTo>
                    <a:pt x="31968" y="2500"/>
                    <a:pt x="44604" y="9689"/>
                    <a:pt x="48756" y="11475"/>
                  </a:cubicBezTo>
                </a:path>
              </a:pathLst>
            </a:custGeom>
            <a:noFill/>
            <a:ln w="28575" cap="flat" cmpd="sng">
              <a:solidFill>
                <a:schemeClr val="dk2"/>
              </a:solidFill>
              <a:prstDash val="solid"/>
              <a:round/>
              <a:headEnd type="none" w="med" len="med"/>
              <a:tailEnd type="stealth" w="med" len="med"/>
            </a:ln>
          </p:spPr>
        </p:sp>
      </p:grpSp>
      <p:grpSp>
        <p:nvGrpSpPr>
          <p:cNvPr id="10" name="Group 9">
            <a:extLst>
              <a:ext uri="{FF2B5EF4-FFF2-40B4-BE49-F238E27FC236}">
                <a16:creationId xmlns:a16="http://schemas.microsoft.com/office/drawing/2014/main" id="{16EA67CC-BA43-41BC-A24E-1A11C9FBEA69}"/>
              </a:ext>
            </a:extLst>
          </p:cNvPr>
          <p:cNvGrpSpPr/>
          <p:nvPr/>
        </p:nvGrpSpPr>
        <p:grpSpPr>
          <a:xfrm>
            <a:off x="6176677" y="1901176"/>
            <a:ext cx="2612352" cy="1855014"/>
            <a:chOff x="6176677" y="1901176"/>
            <a:chExt cx="2612352" cy="1855014"/>
          </a:xfrm>
        </p:grpSpPr>
        <p:pic>
          <p:nvPicPr>
            <p:cNvPr id="2201" name="Google Shape;2201;p44"/>
            <p:cNvPicPr preferRelativeResize="0"/>
            <p:nvPr/>
          </p:nvPicPr>
          <p:blipFill>
            <a:blip r:embed="rId9">
              <a:alphaModFix amt="83000"/>
            </a:blip>
            <a:stretch>
              <a:fillRect/>
            </a:stretch>
          </p:blipFill>
          <p:spPr>
            <a:xfrm>
              <a:off x="7206122" y="1901176"/>
              <a:ext cx="1212974" cy="1020309"/>
            </a:xfrm>
            <a:prstGeom prst="rect">
              <a:avLst/>
            </a:prstGeom>
            <a:noFill/>
            <a:ln>
              <a:noFill/>
            </a:ln>
          </p:spPr>
        </p:pic>
        <p:grpSp>
          <p:nvGrpSpPr>
            <p:cNvPr id="5" name="Group 4">
              <a:extLst>
                <a:ext uri="{FF2B5EF4-FFF2-40B4-BE49-F238E27FC236}">
                  <a16:creationId xmlns:a16="http://schemas.microsoft.com/office/drawing/2014/main" id="{15E7B39A-A487-4644-8035-45A48B4BD937}"/>
                </a:ext>
              </a:extLst>
            </p:cNvPr>
            <p:cNvGrpSpPr/>
            <p:nvPr/>
          </p:nvGrpSpPr>
          <p:grpSpPr>
            <a:xfrm>
              <a:off x="6863029" y="2272074"/>
              <a:ext cx="1926000" cy="1484116"/>
              <a:chOff x="6613634" y="2117629"/>
              <a:chExt cx="1926000" cy="1484116"/>
            </a:xfrm>
          </p:grpSpPr>
          <p:sp>
            <p:nvSpPr>
              <p:cNvPr id="2202" name="Google Shape;2202;p44"/>
              <p:cNvSpPr txBox="1"/>
              <p:nvPr/>
            </p:nvSpPr>
            <p:spPr>
              <a:xfrm>
                <a:off x="6838434" y="2117629"/>
                <a:ext cx="13434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latin typeface="Open Sans ExtraBold"/>
                    <a:ea typeface="Open Sans ExtraBold"/>
                    <a:cs typeface="Open Sans ExtraBold"/>
                    <a:sym typeface="Open Sans ExtraBold"/>
                  </a:rPr>
                  <a:t>BƯỚC 4</a:t>
                </a:r>
                <a:endParaRPr dirty="0">
                  <a:solidFill>
                    <a:schemeClr val="dk2"/>
                  </a:solidFill>
                  <a:latin typeface="Open Sans ExtraBold"/>
                  <a:ea typeface="Open Sans ExtraBold"/>
                  <a:cs typeface="Open Sans ExtraBold"/>
                  <a:sym typeface="Open Sans ExtraBold"/>
                </a:endParaRPr>
              </a:p>
            </p:txBody>
          </p:sp>
          <p:sp>
            <p:nvSpPr>
              <p:cNvPr id="2208" name="Google Shape;2208;p44"/>
              <p:cNvSpPr txBox="1"/>
              <p:nvPr/>
            </p:nvSpPr>
            <p:spPr>
              <a:xfrm>
                <a:off x="6613634" y="2581445"/>
                <a:ext cx="1926000" cy="102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2"/>
                    </a:solidFill>
                    <a:latin typeface="Open Sans"/>
                    <a:ea typeface="Open Sans"/>
                    <a:cs typeface="Open Sans"/>
                    <a:sym typeface="Open Sans"/>
                  </a:rPr>
                  <a:t>L</a:t>
                </a:r>
                <a:r>
                  <a:rPr lang="en" dirty="0">
                    <a:solidFill>
                      <a:schemeClr val="dk2"/>
                    </a:solidFill>
                    <a:latin typeface="Open Sans"/>
                    <a:ea typeface="Open Sans"/>
                    <a:cs typeface="Open Sans"/>
                    <a:sym typeface="Open Sans"/>
                  </a:rPr>
                  <a:t>ựa chọn cách xử lý lỗi cú pháp thích hợp</a:t>
                </a:r>
                <a:endParaRPr dirty="0">
                  <a:solidFill>
                    <a:schemeClr val="dk2"/>
                  </a:solidFill>
                  <a:latin typeface="Open Sans"/>
                  <a:ea typeface="Open Sans"/>
                  <a:cs typeface="Open Sans"/>
                  <a:sym typeface="Open Sans"/>
                </a:endParaRPr>
              </a:p>
            </p:txBody>
          </p:sp>
        </p:grpSp>
        <p:sp>
          <p:nvSpPr>
            <p:cNvPr id="21" name="Google Shape;2467;p52">
              <a:extLst>
                <a:ext uri="{FF2B5EF4-FFF2-40B4-BE49-F238E27FC236}">
                  <a16:creationId xmlns:a16="http://schemas.microsoft.com/office/drawing/2014/main" id="{B6B46C89-A0C4-4506-8DD3-50684B6F60C4}"/>
                </a:ext>
              </a:extLst>
            </p:cNvPr>
            <p:cNvSpPr/>
            <p:nvPr/>
          </p:nvSpPr>
          <p:spPr>
            <a:xfrm rot="-9518473" flipH="1">
              <a:off x="6176677" y="2177873"/>
              <a:ext cx="1111729" cy="281320"/>
            </a:xfrm>
            <a:custGeom>
              <a:avLst/>
              <a:gdLst/>
              <a:ahLst/>
              <a:cxnLst/>
              <a:rect l="l" t="t" r="r" b="b"/>
              <a:pathLst>
                <a:path w="44470" h="11253" extrusionOk="0">
                  <a:moveTo>
                    <a:pt x="0" y="7032"/>
                  </a:moveTo>
                  <a:cubicBezTo>
                    <a:pt x="3974" y="7702"/>
                    <a:pt x="20584" y="12212"/>
                    <a:pt x="23843" y="11051"/>
                  </a:cubicBezTo>
                  <a:cubicBezTo>
                    <a:pt x="27102" y="9890"/>
                    <a:pt x="16118" y="603"/>
                    <a:pt x="19556" y="67"/>
                  </a:cubicBezTo>
                  <a:cubicBezTo>
                    <a:pt x="22994" y="-469"/>
                    <a:pt x="40318" y="6541"/>
                    <a:pt x="44470" y="7836"/>
                  </a:cubicBezTo>
                </a:path>
              </a:pathLst>
            </a:custGeom>
            <a:noFill/>
            <a:ln w="28575" cap="flat" cmpd="sng">
              <a:solidFill>
                <a:schemeClr val="dk2"/>
              </a:solidFill>
              <a:prstDash val="solid"/>
              <a:round/>
              <a:headEnd type="none" w="med" len="med"/>
              <a:tailEnd type="stealth"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7"/>
        <p:cNvGrpSpPr/>
        <p:nvPr/>
      </p:nvGrpSpPr>
      <p:grpSpPr>
        <a:xfrm>
          <a:off x="0" y="0"/>
          <a:ext cx="0" cy="0"/>
          <a:chOff x="0" y="0"/>
          <a:chExt cx="0" cy="0"/>
        </a:xfrm>
      </p:grpSpPr>
      <p:sp>
        <p:nvSpPr>
          <p:cNvPr id="2178" name="Google Shape;2178;p42"/>
          <p:cNvSpPr txBox="1">
            <a:spLocks noGrp="1"/>
          </p:cNvSpPr>
          <p:nvPr>
            <p:ph type="subTitle" idx="1"/>
          </p:nvPr>
        </p:nvSpPr>
        <p:spPr>
          <a:xfrm flipH="1">
            <a:off x="776130" y="1379135"/>
            <a:ext cx="7591740" cy="2917655"/>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Wingdings" panose="05000000000000000000" pitchFamily="2" charset="2"/>
              <a:buChar char="Ø"/>
            </a:pPr>
            <a:r>
              <a:rPr lang="en-US" sz="2000" dirty="0" err="1">
                <a:solidFill>
                  <a:schemeClr val="bg2"/>
                </a:solidFill>
              </a:rPr>
              <a:t>Khái</a:t>
            </a:r>
            <a:r>
              <a:rPr lang="en-US" sz="2000" dirty="0">
                <a:solidFill>
                  <a:schemeClr val="bg2"/>
                </a:solidFill>
              </a:rPr>
              <a:t> </a:t>
            </a:r>
            <a:r>
              <a:rPr lang="en-US" sz="2000" dirty="0" err="1">
                <a:solidFill>
                  <a:schemeClr val="bg2"/>
                </a:solidFill>
              </a:rPr>
              <a:t>niệm</a:t>
            </a:r>
            <a:r>
              <a:rPr lang="en-US" sz="2000" dirty="0">
                <a:solidFill>
                  <a:schemeClr val="bg2"/>
                </a:solidFill>
              </a:rPr>
              <a:t>: </a:t>
            </a:r>
            <a:r>
              <a:rPr kumimoji="0" lang="en-US" altLang="en-US" sz="2000" dirty="0" err="1">
                <a:solidFill>
                  <a:schemeClr val="bg2"/>
                </a:solidFill>
              </a:rPr>
              <a:t>Chương</a:t>
            </a:r>
            <a:r>
              <a:rPr kumimoji="0" lang="en-US" altLang="en-US" sz="2000" dirty="0">
                <a:solidFill>
                  <a:schemeClr val="bg2"/>
                </a:solidFill>
              </a:rPr>
              <a:t> </a:t>
            </a:r>
            <a:r>
              <a:rPr kumimoji="0" lang="en-US" altLang="en-US" sz="2000" dirty="0" err="1">
                <a:solidFill>
                  <a:schemeClr val="bg2"/>
                </a:solidFill>
              </a:rPr>
              <a:t>trình</a:t>
            </a:r>
            <a:r>
              <a:rPr kumimoji="0" lang="en-US" altLang="en-US" sz="2000" dirty="0">
                <a:solidFill>
                  <a:schemeClr val="bg2"/>
                </a:solidFill>
              </a:rPr>
              <a:t> </a:t>
            </a:r>
            <a:r>
              <a:rPr kumimoji="0" lang="en-US" altLang="en-US" sz="2000" dirty="0" err="1">
                <a:solidFill>
                  <a:schemeClr val="bg2"/>
                </a:solidFill>
              </a:rPr>
              <a:t>dịch</a:t>
            </a:r>
            <a:r>
              <a:rPr kumimoji="0" lang="en-US" altLang="en-US" sz="2000" dirty="0">
                <a:solidFill>
                  <a:schemeClr val="bg2"/>
                </a:solidFill>
              </a:rPr>
              <a:t> </a:t>
            </a:r>
            <a:r>
              <a:rPr kumimoji="0" lang="en-US" altLang="en-US" sz="2000" dirty="0" err="1">
                <a:solidFill>
                  <a:schemeClr val="bg2"/>
                </a:solidFill>
              </a:rPr>
              <a:t>là</a:t>
            </a:r>
            <a:r>
              <a:rPr kumimoji="0" lang="en-US" altLang="en-US" sz="2000" dirty="0">
                <a:solidFill>
                  <a:schemeClr val="bg2"/>
                </a:solidFill>
              </a:rPr>
              <a:t> </a:t>
            </a:r>
            <a:r>
              <a:rPr kumimoji="0" lang="en-US" altLang="en-US" sz="2000" dirty="0" err="1">
                <a:solidFill>
                  <a:schemeClr val="bg2"/>
                </a:solidFill>
              </a:rPr>
              <a:t>chương</a:t>
            </a:r>
            <a:r>
              <a:rPr kumimoji="0" lang="en-US" altLang="en-US" sz="2000" dirty="0">
                <a:solidFill>
                  <a:schemeClr val="bg2"/>
                </a:solidFill>
              </a:rPr>
              <a:t> </a:t>
            </a:r>
            <a:r>
              <a:rPr kumimoji="0" lang="en-US" altLang="en-US" sz="2000" dirty="0" err="1">
                <a:solidFill>
                  <a:schemeClr val="bg2"/>
                </a:solidFill>
              </a:rPr>
              <a:t>trình</a:t>
            </a:r>
            <a:r>
              <a:rPr kumimoji="0" lang="en-US" altLang="en-US" sz="2000" dirty="0">
                <a:solidFill>
                  <a:schemeClr val="bg2"/>
                </a:solidFill>
              </a:rPr>
              <a:t> </a:t>
            </a:r>
            <a:r>
              <a:rPr kumimoji="0" lang="en-US" altLang="en-US" sz="2000" dirty="0" err="1">
                <a:solidFill>
                  <a:schemeClr val="bg2"/>
                </a:solidFill>
              </a:rPr>
              <a:t>dùng</a:t>
            </a:r>
            <a:r>
              <a:rPr kumimoji="0" lang="en-US" altLang="en-US" sz="2000" dirty="0">
                <a:solidFill>
                  <a:schemeClr val="bg2"/>
                </a:solidFill>
              </a:rPr>
              <a:t> </a:t>
            </a:r>
            <a:r>
              <a:rPr kumimoji="0" lang="en-US" altLang="en-US" sz="2000" dirty="0" err="1">
                <a:solidFill>
                  <a:schemeClr val="bg2"/>
                </a:solidFill>
              </a:rPr>
              <a:t>để</a:t>
            </a:r>
            <a:r>
              <a:rPr kumimoji="0" lang="en-US" altLang="en-US" sz="2000" dirty="0">
                <a:solidFill>
                  <a:schemeClr val="bg2"/>
                </a:solidFill>
              </a:rPr>
              <a:t> </a:t>
            </a:r>
            <a:r>
              <a:rPr kumimoji="0" lang="en-US" altLang="en-US" sz="2000" dirty="0" err="1">
                <a:solidFill>
                  <a:schemeClr val="bg2"/>
                </a:solidFill>
              </a:rPr>
              <a:t>dịch</a:t>
            </a:r>
            <a:r>
              <a:rPr kumimoji="0" lang="en-US" altLang="en-US" sz="2000" dirty="0">
                <a:solidFill>
                  <a:schemeClr val="bg2"/>
                </a:solidFill>
              </a:rPr>
              <a:t> </a:t>
            </a:r>
            <a:r>
              <a:rPr kumimoji="0" lang="en-US" altLang="en-US" sz="2000" dirty="0" err="1">
                <a:solidFill>
                  <a:schemeClr val="bg2"/>
                </a:solidFill>
              </a:rPr>
              <a:t>một</a:t>
            </a:r>
            <a:r>
              <a:rPr kumimoji="0" lang="en-US" altLang="en-US" sz="2000" dirty="0">
                <a:solidFill>
                  <a:schemeClr val="bg2"/>
                </a:solidFill>
              </a:rPr>
              <a:t> </a:t>
            </a:r>
            <a:r>
              <a:rPr kumimoji="0" lang="en-US" altLang="en-US" sz="2000" dirty="0" err="1">
                <a:solidFill>
                  <a:schemeClr val="bg2"/>
                </a:solidFill>
              </a:rPr>
              <a:t>chương</a:t>
            </a:r>
            <a:r>
              <a:rPr kumimoji="0" lang="en-US" altLang="en-US" sz="2000" dirty="0">
                <a:solidFill>
                  <a:schemeClr val="bg2"/>
                </a:solidFill>
              </a:rPr>
              <a:t> </a:t>
            </a:r>
            <a:r>
              <a:rPr kumimoji="0" lang="en-US" altLang="en-US" sz="2000" dirty="0" err="1">
                <a:solidFill>
                  <a:schemeClr val="bg2"/>
                </a:solidFill>
              </a:rPr>
              <a:t>trình</a:t>
            </a:r>
            <a:r>
              <a:rPr kumimoji="0" lang="en-US" altLang="en-US" sz="2000" dirty="0">
                <a:solidFill>
                  <a:schemeClr val="bg2"/>
                </a:solidFill>
              </a:rPr>
              <a:t> (CT </a:t>
            </a:r>
            <a:r>
              <a:rPr kumimoji="0" lang="en-US" altLang="en-US" sz="2000" dirty="0" err="1">
                <a:solidFill>
                  <a:schemeClr val="bg2"/>
                </a:solidFill>
              </a:rPr>
              <a:t>nguồn</a:t>
            </a:r>
            <a:r>
              <a:rPr kumimoji="0" lang="en-US" altLang="en-US" sz="2000" dirty="0">
                <a:solidFill>
                  <a:schemeClr val="bg2"/>
                </a:solidFill>
              </a:rPr>
              <a:t>) </a:t>
            </a:r>
            <a:r>
              <a:rPr kumimoji="0" lang="en-US" altLang="en-US" sz="2000" dirty="0" err="1">
                <a:solidFill>
                  <a:schemeClr val="bg2"/>
                </a:solidFill>
              </a:rPr>
              <a:t>viết</a:t>
            </a:r>
            <a:r>
              <a:rPr kumimoji="0" lang="en-US" altLang="en-US" sz="2000" dirty="0">
                <a:solidFill>
                  <a:schemeClr val="bg2"/>
                </a:solidFill>
              </a:rPr>
              <a:t> </a:t>
            </a:r>
            <a:r>
              <a:rPr kumimoji="0" lang="en-US" altLang="en-US" sz="2000" dirty="0" err="1">
                <a:solidFill>
                  <a:schemeClr val="bg2"/>
                </a:solidFill>
              </a:rPr>
              <a:t>trên</a:t>
            </a:r>
            <a:r>
              <a:rPr kumimoji="0" lang="en-US" altLang="en-US" sz="2000" dirty="0">
                <a:solidFill>
                  <a:schemeClr val="bg2"/>
                </a:solidFill>
              </a:rPr>
              <a:t> NNLT </a:t>
            </a:r>
            <a:r>
              <a:rPr kumimoji="0" lang="en-US" altLang="en-US" sz="2000" dirty="0" err="1">
                <a:solidFill>
                  <a:schemeClr val="bg2"/>
                </a:solidFill>
              </a:rPr>
              <a:t>nào</a:t>
            </a:r>
            <a:r>
              <a:rPr kumimoji="0" lang="en-US" altLang="en-US" sz="2000" dirty="0">
                <a:solidFill>
                  <a:schemeClr val="bg2"/>
                </a:solidFill>
              </a:rPr>
              <a:t> </a:t>
            </a:r>
            <a:r>
              <a:rPr kumimoji="0" lang="en-US" altLang="en-US" sz="2000" dirty="0" err="1">
                <a:solidFill>
                  <a:schemeClr val="bg2"/>
                </a:solidFill>
              </a:rPr>
              <a:t>đó</a:t>
            </a:r>
            <a:r>
              <a:rPr kumimoji="0" lang="en-US" altLang="en-US" sz="2000" dirty="0">
                <a:solidFill>
                  <a:schemeClr val="bg2"/>
                </a:solidFill>
              </a:rPr>
              <a:t> (NN </a:t>
            </a:r>
            <a:r>
              <a:rPr kumimoji="0" lang="en-US" altLang="en-US" sz="2000" dirty="0" err="1">
                <a:solidFill>
                  <a:schemeClr val="bg2"/>
                </a:solidFill>
              </a:rPr>
              <a:t>nguồn</a:t>
            </a:r>
            <a:r>
              <a:rPr kumimoji="0" lang="en-US" altLang="en-US" sz="2000" dirty="0">
                <a:solidFill>
                  <a:schemeClr val="bg2"/>
                </a:solidFill>
              </a:rPr>
              <a:t>) sang </a:t>
            </a:r>
            <a:r>
              <a:rPr kumimoji="0" lang="en-US" altLang="en-US" sz="2000" dirty="0" err="1">
                <a:solidFill>
                  <a:schemeClr val="bg2"/>
                </a:solidFill>
              </a:rPr>
              <a:t>một</a:t>
            </a:r>
            <a:r>
              <a:rPr kumimoji="0" lang="en-US" altLang="en-US" sz="2000" dirty="0">
                <a:solidFill>
                  <a:schemeClr val="bg2"/>
                </a:solidFill>
              </a:rPr>
              <a:t> </a:t>
            </a:r>
            <a:r>
              <a:rPr kumimoji="0" lang="en-US" altLang="en-US" sz="2000" dirty="0" err="1">
                <a:solidFill>
                  <a:schemeClr val="bg2"/>
                </a:solidFill>
              </a:rPr>
              <a:t>chương</a:t>
            </a:r>
            <a:r>
              <a:rPr kumimoji="0" lang="en-US" altLang="en-US" sz="2000" dirty="0">
                <a:solidFill>
                  <a:schemeClr val="bg2"/>
                </a:solidFill>
              </a:rPr>
              <a:t> </a:t>
            </a:r>
            <a:r>
              <a:rPr kumimoji="0" lang="en-US" altLang="en-US" sz="2000" dirty="0" err="1">
                <a:solidFill>
                  <a:schemeClr val="bg2"/>
                </a:solidFill>
              </a:rPr>
              <a:t>trình</a:t>
            </a:r>
            <a:r>
              <a:rPr kumimoji="0" lang="en-US" altLang="en-US" sz="2000" dirty="0">
                <a:solidFill>
                  <a:schemeClr val="bg2"/>
                </a:solidFill>
              </a:rPr>
              <a:t> </a:t>
            </a:r>
            <a:r>
              <a:rPr kumimoji="0" lang="en-US" altLang="en-US" sz="2000" dirty="0" err="1">
                <a:solidFill>
                  <a:schemeClr val="bg2"/>
                </a:solidFill>
              </a:rPr>
              <a:t>tương</a:t>
            </a:r>
            <a:r>
              <a:rPr kumimoji="0" lang="en-US" altLang="en-US" sz="2000" dirty="0">
                <a:solidFill>
                  <a:schemeClr val="bg2"/>
                </a:solidFill>
              </a:rPr>
              <a:t> </a:t>
            </a:r>
            <a:r>
              <a:rPr kumimoji="0" lang="en-US" altLang="en-US" sz="2000" dirty="0" err="1">
                <a:solidFill>
                  <a:schemeClr val="bg2"/>
                </a:solidFill>
              </a:rPr>
              <a:t>đương</a:t>
            </a:r>
            <a:r>
              <a:rPr kumimoji="0" lang="en-US" altLang="en-US" sz="2000" dirty="0">
                <a:solidFill>
                  <a:schemeClr val="bg2"/>
                </a:solidFill>
              </a:rPr>
              <a:t> (CT </a:t>
            </a:r>
            <a:r>
              <a:rPr kumimoji="0" lang="en-US" altLang="en-US" sz="2000" dirty="0" err="1">
                <a:solidFill>
                  <a:schemeClr val="bg2"/>
                </a:solidFill>
              </a:rPr>
              <a:t>đích</a:t>
            </a:r>
            <a:r>
              <a:rPr kumimoji="0" lang="en-US" altLang="en-US" sz="2000" dirty="0">
                <a:solidFill>
                  <a:schemeClr val="bg2"/>
                </a:solidFill>
              </a:rPr>
              <a:t>) </a:t>
            </a:r>
            <a:r>
              <a:rPr kumimoji="0" lang="en-US" altLang="en-US" sz="2000" dirty="0" err="1">
                <a:solidFill>
                  <a:schemeClr val="bg2"/>
                </a:solidFill>
              </a:rPr>
              <a:t>trên</a:t>
            </a:r>
            <a:r>
              <a:rPr kumimoji="0" lang="en-US" altLang="en-US" sz="2000" dirty="0">
                <a:solidFill>
                  <a:schemeClr val="bg2"/>
                </a:solidFill>
              </a:rPr>
              <a:t> </a:t>
            </a:r>
            <a:r>
              <a:rPr kumimoji="0" lang="en-US" altLang="en-US" sz="2000" dirty="0" err="1">
                <a:solidFill>
                  <a:schemeClr val="bg2"/>
                </a:solidFill>
              </a:rPr>
              <a:t>một</a:t>
            </a:r>
            <a:r>
              <a:rPr kumimoji="0" lang="en-US" altLang="en-US" sz="2000" dirty="0">
                <a:solidFill>
                  <a:schemeClr val="bg2"/>
                </a:solidFill>
              </a:rPr>
              <a:t> NN </a:t>
            </a:r>
            <a:r>
              <a:rPr kumimoji="0" lang="en-US" altLang="en-US" sz="2000" dirty="0" err="1">
                <a:solidFill>
                  <a:schemeClr val="bg2"/>
                </a:solidFill>
              </a:rPr>
              <a:t>khác</a:t>
            </a:r>
            <a:r>
              <a:rPr kumimoji="0" lang="en-US" altLang="en-US" sz="2000" dirty="0">
                <a:solidFill>
                  <a:schemeClr val="bg2"/>
                </a:solidFill>
              </a:rPr>
              <a:t> (NN </a:t>
            </a:r>
            <a:r>
              <a:rPr kumimoji="0" lang="en-US" altLang="en-US" sz="2000" dirty="0" err="1">
                <a:solidFill>
                  <a:schemeClr val="bg2"/>
                </a:solidFill>
              </a:rPr>
              <a:t>đích</a:t>
            </a:r>
            <a:r>
              <a:rPr kumimoji="0" lang="en-US" altLang="en-US" sz="2000" dirty="0">
                <a:solidFill>
                  <a:schemeClr val="bg2"/>
                </a:solidFill>
              </a:rPr>
              <a:t>)</a:t>
            </a:r>
          </a:p>
          <a:p>
            <a:pPr marL="285750" lvl="0" indent="-285750" algn="l" rtl="0">
              <a:spcBef>
                <a:spcPts val="0"/>
              </a:spcBef>
              <a:spcAft>
                <a:spcPts val="0"/>
              </a:spcAft>
              <a:buFont typeface="Wingdings" panose="05000000000000000000" pitchFamily="2" charset="2"/>
              <a:buChar char="Ø"/>
            </a:pPr>
            <a:endParaRPr kumimoji="0" lang="en-US" altLang="en-US" sz="2000" dirty="0">
              <a:solidFill>
                <a:schemeClr val="bg2"/>
              </a:solidFill>
            </a:endParaRPr>
          </a:p>
          <a:p>
            <a:pPr marL="285750" lvl="0" indent="-285750" algn="l" rtl="0">
              <a:spcBef>
                <a:spcPts val="0"/>
              </a:spcBef>
              <a:spcAft>
                <a:spcPts val="0"/>
              </a:spcAft>
              <a:buFont typeface="Wingdings" panose="05000000000000000000" pitchFamily="2" charset="2"/>
              <a:buChar char="Ø"/>
            </a:pPr>
            <a:r>
              <a:rPr lang="en-US" sz="2000" dirty="0" err="1">
                <a:solidFill>
                  <a:schemeClr val="bg2"/>
                </a:solidFill>
              </a:rPr>
              <a:t>Ứng</a:t>
            </a:r>
            <a:r>
              <a:rPr lang="en-US" sz="2000" dirty="0">
                <a:solidFill>
                  <a:schemeClr val="bg2"/>
                </a:solidFill>
              </a:rPr>
              <a:t> </a:t>
            </a:r>
            <a:r>
              <a:rPr lang="en-US" sz="2000" dirty="0" err="1">
                <a:solidFill>
                  <a:schemeClr val="bg2"/>
                </a:solidFill>
              </a:rPr>
              <a:t>dụng</a:t>
            </a:r>
            <a:r>
              <a:rPr lang="en-US" sz="2000" dirty="0">
                <a:solidFill>
                  <a:schemeClr val="bg2"/>
                </a:solidFill>
              </a:rPr>
              <a:t>: </a:t>
            </a:r>
          </a:p>
          <a:p>
            <a:pPr marL="742950" lvl="1" indent="-285750" algn="l">
              <a:buFont typeface="Arial" panose="020B0604020202020204" pitchFamily="34" charset="0"/>
              <a:buChar char="•"/>
            </a:pPr>
            <a:r>
              <a:rPr lang="vi-VN" sz="2000" dirty="0">
                <a:solidFill>
                  <a:schemeClr val="bg2"/>
                </a:solidFill>
              </a:rPr>
              <a:t>Giao tiếp giữa người và máy thông qua các câu lệnh.</a:t>
            </a:r>
            <a:endParaRPr lang="en-US" sz="2000" dirty="0">
              <a:solidFill>
                <a:schemeClr val="bg2"/>
              </a:solidFill>
            </a:endParaRPr>
          </a:p>
          <a:p>
            <a:pPr marL="742950" lvl="1" indent="-285750" algn="l">
              <a:buFont typeface="Arial" panose="020B0604020202020204" pitchFamily="34" charset="0"/>
              <a:buChar char="•"/>
            </a:pPr>
            <a:r>
              <a:rPr lang="en-US" sz="2000" dirty="0" err="1">
                <a:solidFill>
                  <a:schemeClr val="bg2"/>
                </a:solidFill>
              </a:rPr>
              <a:t>Dịch</a:t>
            </a:r>
            <a:r>
              <a:rPr lang="en-US" sz="2000" dirty="0">
                <a:solidFill>
                  <a:schemeClr val="bg2"/>
                </a:solidFill>
              </a:rPr>
              <a:t> </a:t>
            </a:r>
            <a:r>
              <a:rPr lang="en-US" sz="2000" dirty="0" err="1">
                <a:solidFill>
                  <a:schemeClr val="bg2"/>
                </a:solidFill>
              </a:rPr>
              <a:t>thuật</a:t>
            </a:r>
            <a:r>
              <a:rPr lang="en-US" sz="2000" dirty="0">
                <a:solidFill>
                  <a:schemeClr val="bg2"/>
                </a:solidFill>
              </a:rPr>
              <a:t>, </a:t>
            </a:r>
            <a:r>
              <a:rPr lang="en-US" sz="2000" dirty="0" err="1">
                <a:solidFill>
                  <a:schemeClr val="bg2"/>
                </a:solidFill>
              </a:rPr>
              <a:t>tóm</a:t>
            </a:r>
            <a:r>
              <a:rPr lang="en-US" sz="2000" dirty="0">
                <a:solidFill>
                  <a:schemeClr val="bg2"/>
                </a:solidFill>
              </a:rPr>
              <a:t> </a:t>
            </a:r>
            <a:r>
              <a:rPr lang="en-US" sz="2000" dirty="0" err="1">
                <a:solidFill>
                  <a:schemeClr val="bg2"/>
                </a:solidFill>
              </a:rPr>
              <a:t>tắt</a:t>
            </a:r>
            <a:r>
              <a:rPr lang="en-US" sz="2000" dirty="0">
                <a:solidFill>
                  <a:schemeClr val="bg2"/>
                </a:solidFill>
              </a:rPr>
              <a:t> </a:t>
            </a:r>
            <a:r>
              <a:rPr lang="en-US" sz="2000" dirty="0" err="1">
                <a:solidFill>
                  <a:schemeClr val="bg2"/>
                </a:solidFill>
              </a:rPr>
              <a:t>văn</a:t>
            </a:r>
            <a:r>
              <a:rPr lang="en-US" sz="2000" dirty="0">
                <a:solidFill>
                  <a:schemeClr val="bg2"/>
                </a:solidFill>
              </a:rPr>
              <a:t> </a:t>
            </a:r>
            <a:r>
              <a:rPr lang="en-US" sz="2000" dirty="0" err="1">
                <a:solidFill>
                  <a:schemeClr val="bg2"/>
                </a:solidFill>
              </a:rPr>
              <a:t>bản</a:t>
            </a:r>
            <a:endParaRPr lang="en-US" sz="2000" dirty="0">
              <a:solidFill>
                <a:schemeClr val="bg2"/>
              </a:solidFill>
            </a:endParaRPr>
          </a:p>
        </p:txBody>
      </p:sp>
      <p:sp>
        <p:nvSpPr>
          <p:cNvPr id="2179" name="Google Shape;2179;p42"/>
          <p:cNvSpPr txBox="1">
            <a:spLocks noGrp="1"/>
          </p:cNvSpPr>
          <p:nvPr>
            <p:ph type="ctrTitle"/>
          </p:nvPr>
        </p:nvSpPr>
        <p:spPr>
          <a:xfrm flipH="1">
            <a:off x="2317873" y="138249"/>
            <a:ext cx="4289960" cy="93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mj-lt"/>
              </a:rPr>
              <a:t>TỔNG QUAN VỀ CHƯƠNG TRÌNH DỊCH</a:t>
            </a:r>
            <a:endParaRPr b="1" dirty="0">
              <a:latin typeface="+mj-lt"/>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78">
                                            <p:txEl>
                                              <p:pRg st="0" end="0"/>
                                            </p:txEl>
                                          </p:spTgt>
                                        </p:tgtEl>
                                        <p:attrNameLst>
                                          <p:attrName>style.visibility</p:attrName>
                                        </p:attrNameLst>
                                      </p:cBhvr>
                                      <p:to>
                                        <p:strVal val="visible"/>
                                      </p:to>
                                    </p:set>
                                    <p:animEffect transition="in" filter="fade">
                                      <p:cBhvr>
                                        <p:cTn id="7" dur="500"/>
                                        <p:tgtEl>
                                          <p:spTgt spid="217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78">
                                            <p:txEl>
                                              <p:pRg st="2" end="2"/>
                                            </p:txEl>
                                          </p:spTgt>
                                        </p:tgtEl>
                                        <p:attrNameLst>
                                          <p:attrName>style.visibility</p:attrName>
                                        </p:attrNameLst>
                                      </p:cBhvr>
                                      <p:to>
                                        <p:strVal val="visible"/>
                                      </p:to>
                                    </p:set>
                                    <p:animEffect transition="in" filter="fade">
                                      <p:cBhvr>
                                        <p:cTn id="12" dur="500"/>
                                        <p:tgtEl>
                                          <p:spTgt spid="2178">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178">
                                            <p:txEl>
                                              <p:pRg st="3" end="3"/>
                                            </p:txEl>
                                          </p:spTgt>
                                        </p:tgtEl>
                                        <p:attrNameLst>
                                          <p:attrName>style.visibility</p:attrName>
                                        </p:attrNameLst>
                                      </p:cBhvr>
                                      <p:to>
                                        <p:strVal val="visible"/>
                                      </p:to>
                                    </p:set>
                                    <p:animEffect transition="in" filter="fade">
                                      <p:cBhvr>
                                        <p:cTn id="15" dur="500"/>
                                        <p:tgtEl>
                                          <p:spTgt spid="2178">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178">
                                            <p:txEl>
                                              <p:pRg st="4" end="4"/>
                                            </p:txEl>
                                          </p:spTgt>
                                        </p:tgtEl>
                                        <p:attrNameLst>
                                          <p:attrName>style.visibility</p:attrName>
                                        </p:attrNameLst>
                                      </p:cBhvr>
                                      <p:to>
                                        <p:strVal val="visible"/>
                                      </p:to>
                                    </p:set>
                                    <p:animEffect transition="in" filter="fade">
                                      <p:cBhvr>
                                        <p:cTn id="18" dur="500"/>
                                        <p:tgtEl>
                                          <p:spTgt spid="217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33"/>
        <p:cNvGrpSpPr/>
        <p:nvPr/>
      </p:nvGrpSpPr>
      <p:grpSpPr>
        <a:xfrm>
          <a:off x="0" y="0"/>
          <a:ext cx="0" cy="0"/>
          <a:chOff x="0" y="0"/>
          <a:chExt cx="0" cy="0"/>
        </a:xfrm>
      </p:grpSpPr>
      <p:sp>
        <p:nvSpPr>
          <p:cNvPr id="5" name="Title 4">
            <a:extLst>
              <a:ext uri="{FF2B5EF4-FFF2-40B4-BE49-F238E27FC236}">
                <a16:creationId xmlns:a16="http://schemas.microsoft.com/office/drawing/2014/main" id="{6B7C3E57-2152-4766-BB21-D2E949952C22}"/>
              </a:ext>
            </a:extLst>
          </p:cNvPr>
          <p:cNvSpPr>
            <a:spLocks noGrp="1"/>
          </p:cNvSpPr>
          <p:nvPr>
            <p:ph type="ctrTitle"/>
          </p:nvPr>
        </p:nvSpPr>
        <p:spPr>
          <a:xfrm>
            <a:off x="2306913" y="312640"/>
            <a:ext cx="4530174" cy="872024"/>
          </a:xfrm>
        </p:spPr>
        <p:txBody>
          <a:bodyPr/>
          <a:lstStyle/>
          <a:p>
            <a:r>
              <a:rPr lang="en-US" b="1" dirty="0">
                <a:latin typeface="+mj-lt"/>
              </a:rPr>
              <a:t>CÁC VẤN ĐỀ TRONG PHÂN TÍCH VĂN PHẠM</a:t>
            </a:r>
          </a:p>
        </p:txBody>
      </p:sp>
      <mc:AlternateContent xmlns:mc="http://schemas.openxmlformats.org/markup-compatibility/2006" xmlns:a14="http://schemas.microsoft.com/office/drawing/2010/main">
        <mc:Choice Requires="a14">
          <p:sp>
            <p:nvSpPr>
              <p:cNvPr id="31" name="Google Shape;2247;p46">
                <a:extLst>
                  <a:ext uri="{FF2B5EF4-FFF2-40B4-BE49-F238E27FC236}">
                    <a16:creationId xmlns:a16="http://schemas.microsoft.com/office/drawing/2014/main" id="{09D8DF9D-2546-4345-A103-C4DC76F8E07F}"/>
                  </a:ext>
                </a:extLst>
              </p:cNvPr>
              <p:cNvSpPr txBox="1">
                <a:spLocks/>
              </p:cNvSpPr>
              <p:nvPr/>
            </p:nvSpPr>
            <p:spPr>
              <a:xfrm>
                <a:off x="498583" y="1443455"/>
                <a:ext cx="6031613" cy="261095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Open Sans"/>
                  <a:buNone/>
                  <a:defRPr sz="2400" b="0" i="0" u="none" strike="noStrike" cap="none">
                    <a:solidFill>
                      <a:schemeClr val="dk2"/>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1600"/>
                  </a:spcBef>
                  <a:spcAft>
                    <a:spcPts val="160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marL="458788" indent="-342900" algn="l">
                  <a:buFont typeface="Wingdings" panose="05000000000000000000" pitchFamily="2" charset="2"/>
                  <a:buChar char="v"/>
                </a:pPr>
                <a:r>
                  <a:rPr lang="en-US" altLang="en-US" sz="2000" dirty="0">
                    <a:sym typeface="Symbol" panose="05050102010706020507" pitchFamily="18" charset="2"/>
                  </a:rPr>
                  <a:t>Tính </a:t>
                </a:r>
                <a:r>
                  <a:rPr lang="en-US" altLang="en-US" sz="2000" dirty="0" err="1">
                    <a:sym typeface="Symbol" panose="05050102010706020507" pitchFamily="18" charset="2"/>
                  </a:rPr>
                  <a:t>mơ</a:t>
                </a:r>
                <a:r>
                  <a:rPr lang="en-US" altLang="en-US" sz="2000" dirty="0">
                    <a:sym typeface="Symbol" panose="05050102010706020507" pitchFamily="18" charset="2"/>
                  </a:rPr>
                  <a:t> </a:t>
                </a:r>
                <a:r>
                  <a:rPr lang="en-US" altLang="en-US" sz="2000" dirty="0" err="1">
                    <a:sym typeface="Symbol" panose="05050102010706020507" pitchFamily="18" charset="2"/>
                  </a:rPr>
                  <a:t>hồ</a:t>
                </a:r>
                <a:r>
                  <a:rPr lang="en-US" altLang="en-US" sz="2000" dirty="0">
                    <a:sym typeface="Symbol" panose="05050102010706020507" pitchFamily="18" charset="2"/>
                  </a:rPr>
                  <a:t>: </a:t>
                </a:r>
                <a:r>
                  <a:rPr lang="en-US" altLang="en-US" sz="2000" dirty="0" err="1">
                    <a:sym typeface="Symbol" panose="05050102010706020507" pitchFamily="18" charset="2"/>
                  </a:rPr>
                  <a:t>Một</a:t>
                </a:r>
                <a:r>
                  <a:rPr lang="en-US" altLang="en-US" sz="2000" dirty="0">
                    <a:sym typeface="Symbol" panose="05050102010706020507" pitchFamily="18" charset="2"/>
                  </a:rPr>
                  <a:t> </a:t>
                </a:r>
                <a:r>
                  <a:rPr lang="en-US" altLang="en-US" sz="2000" dirty="0" err="1">
                    <a:sym typeface="Symbol" panose="05050102010706020507" pitchFamily="18" charset="2"/>
                  </a:rPr>
                  <a:t>văn</a:t>
                </a:r>
                <a:r>
                  <a:rPr lang="en-US" altLang="en-US" sz="2000" dirty="0">
                    <a:sym typeface="Symbol" panose="05050102010706020507" pitchFamily="18" charset="2"/>
                  </a:rPr>
                  <a:t> </a:t>
                </a:r>
                <a:r>
                  <a:rPr lang="en-US" altLang="en-US" sz="2000" dirty="0" err="1">
                    <a:sym typeface="Symbol" panose="05050102010706020507" pitchFamily="18" charset="2"/>
                  </a:rPr>
                  <a:t>phạm</a:t>
                </a:r>
                <a:r>
                  <a:rPr lang="en-US" altLang="en-US" sz="2000" dirty="0">
                    <a:sym typeface="Symbol" panose="05050102010706020507" pitchFamily="18" charset="2"/>
                  </a:rPr>
                  <a:t> </a:t>
                </a:r>
                <a:r>
                  <a:rPr lang="en-US" altLang="en-US" sz="2000" dirty="0" err="1">
                    <a:sym typeface="Symbol" panose="05050102010706020507" pitchFamily="18" charset="2"/>
                  </a:rPr>
                  <a:t>sinh</a:t>
                </a:r>
                <a:r>
                  <a:rPr lang="en-US" altLang="en-US" sz="2000" dirty="0">
                    <a:sym typeface="Symbol" panose="05050102010706020507" pitchFamily="18" charset="2"/>
                  </a:rPr>
                  <a:t> ra </a:t>
                </a:r>
                <a:r>
                  <a:rPr lang="en-US" altLang="en-US" sz="2000" dirty="0" err="1">
                    <a:sym typeface="Symbol" panose="05050102010706020507" pitchFamily="18" charset="2"/>
                  </a:rPr>
                  <a:t>nhiều</a:t>
                </a:r>
                <a:r>
                  <a:rPr lang="en-US" altLang="en-US" sz="2000" dirty="0">
                    <a:sym typeface="Symbol" panose="05050102010706020507" pitchFamily="18" charset="2"/>
                  </a:rPr>
                  <a:t> </a:t>
                </a:r>
                <a:r>
                  <a:rPr lang="en-US" altLang="en-US" sz="2000" dirty="0" err="1">
                    <a:sym typeface="Symbol" panose="05050102010706020507" pitchFamily="18" charset="2"/>
                  </a:rPr>
                  <a:t>hơn</a:t>
                </a:r>
                <a:r>
                  <a:rPr lang="en-US" altLang="en-US" sz="2000" dirty="0">
                    <a:sym typeface="Symbol" panose="05050102010706020507" pitchFamily="18" charset="2"/>
                  </a:rPr>
                  <a:t> </a:t>
                </a:r>
                <a:r>
                  <a:rPr lang="en-US" altLang="en-US" sz="2000" dirty="0" err="1">
                    <a:sym typeface="Symbol" panose="05050102010706020507" pitchFamily="18" charset="2"/>
                  </a:rPr>
                  <a:t>một</a:t>
                </a:r>
                <a:r>
                  <a:rPr lang="en-US" altLang="en-US" sz="2000" dirty="0">
                    <a:sym typeface="Symbol" panose="05050102010706020507" pitchFamily="18" charset="2"/>
                  </a:rPr>
                  <a:t> </a:t>
                </a:r>
                <a:r>
                  <a:rPr lang="en-US" altLang="en-US" sz="2000" dirty="0" err="1">
                    <a:sym typeface="Symbol" panose="05050102010706020507" pitchFamily="18" charset="2"/>
                  </a:rPr>
                  <a:t>cây</a:t>
                </a:r>
                <a:r>
                  <a:rPr lang="en-US" altLang="en-US" sz="2000" dirty="0">
                    <a:sym typeface="Symbol" panose="05050102010706020507" pitchFamily="18" charset="2"/>
                  </a:rPr>
                  <a:t> </a:t>
                </a:r>
                <a:r>
                  <a:rPr lang="en-US" altLang="en-US" sz="2000" dirty="0" err="1">
                    <a:sym typeface="Symbol" panose="05050102010706020507" pitchFamily="18" charset="2"/>
                  </a:rPr>
                  <a:t>phân</a:t>
                </a:r>
                <a:r>
                  <a:rPr lang="en-US" altLang="en-US" sz="2000" dirty="0">
                    <a:sym typeface="Symbol" panose="05050102010706020507" pitchFamily="18" charset="2"/>
                  </a:rPr>
                  <a:t> </a:t>
                </a:r>
                <a:r>
                  <a:rPr lang="en-US" altLang="en-US" sz="2000" dirty="0" err="1">
                    <a:sym typeface="Symbol" panose="05050102010706020507" pitchFamily="18" charset="2"/>
                  </a:rPr>
                  <a:t>tích</a:t>
                </a:r>
                <a:r>
                  <a:rPr lang="en-US" altLang="en-US" sz="2000" dirty="0">
                    <a:sym typeface="Symbol" panose="05050102010706020507" pitchFamily="18" charset="2"/>
                  </a:rPr>
                  <a:t> </a:t>
                </a:r>
                <a:r>
                  <a:rPr lang="en-US" altLang="en-US" sz="2000" dirty="0" err="1">
                    <a:sym typeface="Symbol" panose="05050102010706020507" pitchFamily="18" charset="2"/>
                  </a:rPr>
                  <a:t>cho</a:t>
                </a:r>
                <a:r>
                  <a:rPr lang="en-US" altLang="en-US" sz="2000" dirty="0">
                    <a:sym typeface="Symbol" panose="05050102010706020507" pitchFamily="18" charset="2"/>
                  </a:rPr>
                  <a:t> </a:t>
                </a:r>
                <a:r>
                  <a:rPr lang="en-US" altLang="en-US" sz="2000" dirty="0" err="1">
                    <a:sym typeface="Symbol" panose="05050102010706020507" pitchFamily="18" charset="2"/>
                  </a:rPr>
                  <a:t>một</a:t>
                </a:r>
                <a:r>
                  <a:rPr lang="en-US" altLang="en-US" sz="2000" dirty="0">
                    <a:sym typeface="Symbol" panose="05050102010706020507" pitchFamily="18" charset="2"/>
                  </a:rPr>
                  <a:t> </a:t>
                </a:r>
                <a:r>
                  <a:rPr lang="en-US" altLang="en-US" sz="2000" dirty="0" err="1">
                    <a:sym typeface="Symbol" panose="05050102010706020507" pitchFamily="18" charset="2"/>
                  </a:rPr>
                  <a:t>câu</a:t>
                </a:r>
                <a:r>
                  <a:rPr lang="en-US" altLang="en-US" sz="2000" dirty="0">
                    <a:sym typeface="Symbol" panose="05050102010706020507" pitchFamily="18" charset="2"/>
                  </a:rPr>
                  <a:t> </a:t>
                </a:r>
                <a:r>
                  <a:rPr lang="en-US" altLang="en-US" sz="2000" dirty="0" err="1">
                    <a:sym typeface="Symbol" panose="05050102010706020507" pitchFamily="18" charset="2"/>
                  </a:rPr>
                  <a:t>được</a:t>
                </a:r>
                <a:r>
                  <a:rPr lang="en-US" altLang="en-US" sz="2000" dirty="0">
                    <a:sym typeface="Symbol" panose="05050102010706020507" pitchFamily="18" charset="2"/>
                  </a:rPr>
                  <a:t> </a:t>
                </a:r>
                <a:r>
                  <a:rPr lang="en-US" altLang="en-US" sz="2000" dirty="0" err="1">
                    <a:sym typeface="Symbol" panose="05050102010706020507" pitchFamily="18" charset="2"/>
                  </a:rPr>
                  <a:t>gọi</a:t>
                </a:r>
                <a:r>
                  <a:rPr lang="en-US" altLang="en-US" sz="2000" dirty="0">
                    <a:sym typeface="Symbol" panose="05050102010706020507" pitchFamily="18" charset="2"/>
                  </a:rPr>
                  <a:t> </a:t>
                </a:r>
                <a:r>
                  <a:rPr lang="en-US" altLang="en-US" sz="2000" dirty="0" err="1">
                    <a:sym typeface="Symbol" panose="05050102010706020507" pitchFamily="18" charset="2"/>
                  </a:rPr>
                  <a:t>là</a:t>
                </a:r>
                <a:r>
                  <a:rPr lang="en-US" altLang="en-US" sz="2000" dirty="0">
                    <a:sym typeface="Symbol" panose="05050102010706020507" pitchFamily="18" charset="2"/>
                  </a:rPr>
                  <a:t> </a:t>
                </a:r>
                <a:r>
                  <a:rPr lang="en-US" altLang="en-US" sz="2000" dirty="0" err="1">
                    <a:sym typeface="Symbol" panose="05050102010706020507" pitchFamily="18" charset="2"/>
                  </a:rPr>
                  <a:t>văn</a:t>
                </a:r>
                <a:r>
                  <a:rPr lang="en-US" altLang="en-US" sz="2000" dirty="0">
                    <a:sym typeface="Symbol" panose="05050102010706020507" pitchFamily="18" charset="2"/>
                  </a:rPr>
                  <a:t> </a:t>
                </a:r>
                <a:r>
                  <a:rPr lang="en-US" altLang="en-US" sz="2000" dirty="0" err="1">
                    <a:sym typeface="Symbol" panose="05050102010706020507" pitchFamily="18" charset="2"/>
                  </a:rPr>
                  <a:t>phạm</a:t>
                </a:r>
                <a:r>
                  <a:rPr lang="en-US" altLang="en-US" sz="2000" dirty="0">
                    <a:sym typeface="Symbol" panose="05050102010706020507" pitchFamily="18" charset="2"/>
                  </a:rPr>
                  <a:t> </a:t>
                </a:r>
                <a:r>
                  <a:rPr lang="en-US" altLang="en-US" sz="2000" dirty="0" err="1">
                    <a:sym typeface="Symbol" panose="05050102010706020507" pitchFamily="18" charset="2"/>
                  </a:rPr>
                  <a:t>mơ</a:t>
                </a:r>
                <a:r>
                  <a:rPr lang="en-US" altLang="en-US" sz="2000" dirty="0">
                    <a:sym typeface="Symbol" panose="05050102010706020507" pitchFamily="18" charset="2"/>
                  </a:rPr>
                  <a:t> </a:t>
                </a:r>
                <a:r>
                  <a:rPr lang="en-US" altLang="en-US" sz="2000" dirty="0" err="1">
                    <a:sym typeface="Symbol" panose="05050102010706020507" pitchFamily="18" charset="2"/>
                  </a:rPr>
                  <a:t>hồ</a:t>
                </a:r>
                <a:r>
                  <a:rPr lang="en-US" altLang="en-US" sz="2000" dirty="0">
                    <a:sym typeface="Symbol" panose="05050102010706020507" pitchFamily="18" charset="2"/>
                  </a:rPr>
                  <a:t>.</a:t>
                </a:r>
              </a:p>
              <a:p>
                <a:pPr marL="458788" indent="-342900" algn="l">
                  <a:buFont typeface="Wingdings" panose="05000000000000000000" pitchFamily="2" charset="2"/>
                  <a:buChar char="v"/>
                </a:pPr>
                <a:endParaRPr lang="en-US" altLang="en-US" sz="2000" dirty="0">
                  <a:sym typeface="Symbol" panose="05050102010706020507" pitchFamily="18" charset="2"/>
                </a:endParaRPr>
              </a:p>
              <a:p>
                <a:pPr marL="458788" indent="-342900" algn="l">
                  <a:buFont typeface="Wingdings" panose="05000000000000000000" pitchFamily="2" charset="2"/>
                  <a:buChar char="v"/>
                </a:pPr>
                <a:r>
                  <a:rPr lang="en-US" sz="2000" dirty="0" err="1"/>
                  <a:t>Đệ</a:t>
                </a:r>
                <a:r>
                  <a:rPr lang="en-US" sz="2000" dirty="0"/>
                  <a:t> qui </a:t>
                </a:r>
                <a:r>
                  <a:rPr lang="en-US" sz="2000" dirty="0" err="1"/>
                  <a:t>trái</a:t>
                </a:r>
                <a:r>
                  <a:rPr lang="en-US" sz="2000" dirty="0"/>
                  <a:t>: </a:t>
                </a:r>
                <a:r>
                  <a:rPr lang="vi-VN" sz="2000" dirty="0"/>
                  <a:t>Một văn phạm được gọi là đệ qui trái nếu tồn tại một dẫn xuất có dạng 𝐴 </a:t>
                </a:r>
                <a14:m>
                  <m:oMath xmlns:m="http://schemas.openxmlformats.org/officeDocument/2006/math">
                    <m:groupChr>
                      <m:groupChrPr>
                        <m:chr m:val="→"/>
                        <m:vertJc m:val="bot"/>
                        <m:ctrlPr>
                          <a:rPr lang="vi-VN" sz="2000" i="1" smtClean="0">
                            <a:latin typeface="Cambria Math" panose="02040503050406030204" pitchFamily="18" charset="0"/>
                          </a:rPr>
                        </m:ctrlPr>
                      </m:groupChrPr>
                      <m:e>
                        <m:r>
                          <m:rPr>
                            <m:brk m:alnAt="2"/>
                          </m:rPr>
                          <a:rPr lang="en-US" sz="2000" b="0" i="1" smtClean="0">
                            <a:latin typeface="Cambria Math" panose="02040503050406030204" pitchFamily="18" charset="0"/>
                          </a:rPr>
                          <m:t>+</m:t>
                        </m:r>
                      </m:e>
                    </m:groupChr>
                  </m:oMath>
                </a14:m>
                <a:r>
                  <a:rPr lang="en-US" sz="2000" dirty="0"/>
                  <a:t> </a:t>
                </a:r>
                <a:r>
                  <a:rPr lang="vi-VN" sz="2000" dirty="0"/>
                  <a:t>A</a:t>
                </a:r>
                <a14:m>
                  <m:oMath xmlns:m="http://schemas.openxmlformats.org/officeDocument/2006/math">
                    <m:r>
                      <a:rPr lang="vi-VN" sz="2000" i="1" dirty="0" smtClean="0">
                        <a:latin typeface="Cambria Math" panose="02040503050406030204" pitchFamily="18" charset="0"/>
                        <a:ea typeface="Cambria Math" panose="02040503050406030204" pitchFamily="18" charset="0"/>
                      </a:rPr>
                      <m:t>𝛼</m:t>
                    </m:r>
                  </m:oMath>
                </a14:m>
                <a:r>
                  <a:rPr lang="el-GR" sz="2000" dirty="0"/>
                  <a:t> (</a:t>
                </a:r>
                <a:r>
                  <a:rPr lang="vi-VN" sz="2000" dirty="0"/>
                  <a:t>trong đó A là 1 kí hiệu chưa kết thúc, </a:t>
                </a:r>
                <a14:m>
                  <m:oMath xmlns:m="http://schemas.openxmlformats.org/officeDocument/2006/math">
                    <m:r>
                      <a:rPr lang="vi-VN" sz="2000" i="1" smtClean="0">
                        <a:latin typeface="Cambria Math" panose="02040503050406030204" pitchFamily="18" charset="0"/>
                        <a:ea typeface="Cambria Math" panose="02040503050406030204" pitchFamily="18" charset="0"/>
                      </a:rPr>
                      <m:t>𝛼</m:t>
                    </m:r>
                  </m:oMath>
                </a14:m>
                <a:r>
                  <a:rPr lang="el-GR" sz="2000" dirty="0"/>
                  <a:t> </a:t>
                </a:r>
                <a:r>
                  <a:rPr lang="vi-VN" sz="2000" dirty="0"/>
                  <a:t>là một xâu).</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31" name="Google Shape;2247;p46">
                <a:extLst>
                  <a:ext uri="{FF2B5EF4-FFF2-40B4-BE49-F238E27FC236}">
                    <a16:creationId xmlns:a16="http://schemas.microsoft.com/office/drawing/2014/main" id="{09D8DF9D-2546-4345-A103-C4DC76F8E07F}"/>
                  </a:ext>
                </a:extLst>
              </p:cNvPr>
              <p:cNvSpPr txBox="1">
                <a:spLocks noRot="1" noChangeAspect="1" noMove="1" noResize="1" noEditPoints="1" noAdjustHandles="1" noChangeArrowheads="1" noChangeShapeType="1" noTextEdit="1"/>
              </p:cNvSpPr>
              <p:nvPr/>
            </p:nvSpPr>
            <p:spPr>
              <a:xfrm>
                <a:off x="498583" y="1443455"/>
                <a:ext cx="6031613" cy="2610959"/>
              </a:xfrm>
              <a:prstGeom prst="rect">
                <a:avLst/>
              </a:prstGeom>
              <a:blipFill>
                <a:blip r:embed="rId3"/>
                <a:stretch>
                  <a:fillRect t="-1636" r="-506" b="-4673"/>
                </a:stretch>
              </a:blipFill>
              <a:ln>
                <a:noFill/>
              </a:ln>
            </p:spPr>
            <p:txBody>
              <a:bodyPr/>
              <a:lstStyle/>
              <a:p>
                <a:r>
                  <a:rPr lang="en-US">
                    <a:noFill/>
                  </a:rPr>
                  <a:t> </a:t>
                </a:r>
              </a:p>
            </p:txBody>
          </p:sp>
        </mc:Fallback>
      </mc:AlternateContent>
      <p:grpSp>
        <p:nvGrpSpPr>
          <p:cNvPr id="33" name="Google Shape;3202;p70">
            <a:extLst>
              <a:ext uri="{FF2B5EF4-FFF2-40B4-BE49-F238E27FC236}">
                <a16:creationId xmlns:a16="http://schemas.microsoft.com/office/drawing/2014/main" id="{33BE8509-1E9F-47F9-A8DE-1AAEC6AFA0F2}"/>
              </a:ext>
            </a:extLst>
          </p:cNvPr>
          <p:cNvGrpSpPr/>
          <p:nvPr/>
        </p:nvGrpSpPr>
        <p:grpSpPr>
          <a:xfrm>
            <a:off x="7053588" y="2864723"/>
            <a:ext cx="1434803" cy="1569253"/>
            <a:chOff x="666925" y="3064925"/>
            <a:chExt cx="429200" cy="392350"/>
          </a:xfrm>
        </p:grpSpPr>
        <p:sp>
          <p:nvSpPr>
            <p:cNvPr id="34" name="Google Shape;3203;p70">
              <a:extLst>
                <a:ext uri="{FF2B5EF4-FFF2-40B4-BE49-F238E27FC236}">
                  <a16:creationId xmlns:a16="http://schemas.microsoft.com/office/drawing/2014/main" id="{F4C1CE21-E8FC-4DD3-A344-4849E3272746}"/>
                </a:ext>
              </a:extLst>
            </p:cNvPr>
            <p:cNvSpPr/>
            <p:nvPr/>
          </p:nvSpPr>
          <p:spPr>
            <a:xfrm>
              <a:off x="666925" y="3126600"/>
              <a:ext cx="429200" cy="330675"/>
            </a:xfrm>
            <a:custGeom>
              <a:avLst/>
              <a:gdLst/>
              <a:ahLst/>
              <a:cxnLst/>
              <a:rect l="l" t="t" r="r" b="b"/>
              <a:pathLst>
                <a:path w="17168" h="13227" extrusionOk="0">
                  <a:moveTo>
                    <a:pt x="3876" y="6226"/>
                  </a:moveTo>
                  <a:cubicBezTo>
                    <a:pt x="4078" y="6226"/>
                    <a:pt x="4281" y="6358"/>
                    <a:pt x="4303" y="6621"/>
                  </a:cubicBezTo>
                  <a:lnTo>
                    <a:pt x="4303" y="6801"/>
                  </a:lnTo>
                  <a:lnTo>
                    <a:pt x="3461" y="6801"/>
                  </a:lnTo>
                  <a:lnTo>
                    <a:pt x="3461" y="6621"/>
                  </a:lnTo>
                  <a:cubicBezTo>
                    <a:pt x="3476" y="6358"/>
                    <a:pt x="3675" y="6226"/>
                    <a:pt x="3876" y="6226"/>
                  </a:cubicBezTo>
                  <a:close/>
                  <a:moveTo>
                    <a:pt x="13291" y="6226"/>
                  </a:moveTo>
                  <a:cubicBezTo>
                    <a:pt x="13493" y="6226"/>
                    <a:pt x="13692" y="6358"/>
                    <a:pt x="13707" y="6621"/>
                  </a:cubicBezTo>
                  <a:lnTo>
                    <a:pt x="13707" y="6801"/>
                  </a:lnTo>
                  <a:lnTo>
                    <a:pt x="12864" y="6801"/>
                  </a:lnTo>
                  <a:lnTo>
                    <a:pt x="12864" y="6621"/>
                  </a:lnTo>
                  <a:cubicBezTo>
                    <a:pt x="12887" y="6358"/>
                    <a:pt x="13090" y="6226"/>
                    <a:pt x="13291" y="6226"/>
                  </a:cubicBezTo>
                  <a:close/>
                  <a:moveTo>
                    <a:pt x="4288" y="7313"/>
                  </a:moveTo>
                  <a:lnTo>
                    <a:pt x="4288" y="8818"/>
                  </a:lnTo>
                  <a:lnTo>
                    <a:pt x="3461" y="8818"/>
                  </a:lnTo>
                  <a:lnTo>
                    <a:pt x="3461" y="7313"/>
                  </a:lnTo>
                  <a:close/>
                  <a:moveTo>
                    <a:pt x="13707" y="7313"/>
                  </a:moveTo>
                  <a:lnTo>
                    <a:pt x="13707" y="8818"/>
                  </a:lnTo>
                  <a:lnTo>
                    <a:pt x="12864" y="8818"/>
                  </a:lnTo>
                  <a:lnTo>
                    <a:pt x="12864" y="7313"/>
                  </a:lnTo>
                  <a:close/>
                  <a:moveTo>
                    <a:pt x="4288" y="9329"/>
                  </a:moveTo>
                  <a:lnTo>
                    <a:pt x="4288" y="9510"/>
                  </a:lnTo>
                  <a:cubicBezTo>
                    <a:pt x="4288" y="9733"/>
                    <a:pt x="4097" y="9927"/>
                    <a:pt x="3874" y="9931"/>
                  </a:cubicBezTo>
                  <a:lnTo>
                    <a:pt x="3874" y="9931"/>
                  </a:lnTo>
                  <a:cubicBezTo>
                    <a:pt x="3637" y="9927"/>
                    <a:pt x="3461" y="9733"/>
                    <a:pt x="3461" y="9510"/>
                  </a:cubicBezTo>
                  <a:lnTo>
                    <a:pt x="3461" y="9329"/>
                  </a:lnTo>
                  <a:close/>
                  <a:moveTo>
                    <a:pt x="13707" y="9329"/>
                  </a:moveTo>
                  <a:lnTo>
                    <a:pt x="13707" y="9510"/>
                  </a:lnTo>
                  <a:cubicBezTo>
                    <a:pt x="13707" y="9735"/>
                    <a:pt x="13511" y="9931"/>
                    <a:pt x="13286" y="9931"/>
                  </a:cubicBezTo>
                  <a:cubicBezTo>
                    <a:pt x="13060" y="9931"/>
                    <a:pt x="12864" y="9735"/>
                    <a:pt x="12864" y="9510"/>
                  </a:cubicBezTo>
                  <a:lnTo>
                    <a:pt x="12864" y="9329"/>
                  </a:lnTo>
                  <a:close/>
                  <a:moveTo>
                    <a:pt x="14384" y="1"/>
                  </a:moveTo>
                  <a:cubicBezTo>
                    <a:pt x="14083" y="31"/>
                    <a:pt x="14083" y="467"/>
                    <a:pt x="14384" y="497"/>
                  </a:cubicBezTo>
                  <a:lnTo>
                    <a:pt x="15919" y="497"/>
                  </a:lnTo>
                  <a:cubicBezTo>
                    <a:pt x="16325" y="497"/>
                    <a:pt x="16671" y="843"/>
                    <a:pt x="16671" y="1250"/>
                  </a:cubicBezTo>
                  <a:lnTo>
                    <a:pt x="16671" y="5718"/>
                  </a:lnTo>
                  <a:cubicBezTo>
                    <a:pt x="16671" y="6877"/>
                    <a:pt x="15723" y="7810"/>
                    <a:pt x="14580" y="7810"/>
                  </a:cubicBezTo>
                  <a:lnTo>
                    <a:pt x="14203" y="7810"/>
                  </a:lnTo>
                  <a:lnTo>
                    <a:pt x="14203" y="6621"/>
                  </a:lnTo>
                  <a:cubicBezTo>
                    <a:pt x="14203" y="6004"/>
                    <a:pt x="13745" y="5696"/>
                    <a:pt x="13286" y="5696"/>
                  </a:cubicBezTo>
                  <a:cubicBezTo>
                    <a:pt x="12827" y="5696"/>
                    <a:pt x="12368" y="6004"/>
                    <a:pt x="12368" y="6621"/>
                  </a:cubicBezTo>
                  <a:lnTo>
                    <a:pt x="12368" y="7810"/>
                  </a:lnTo>
                  <a:lnTo>
                    <a:pt x="4800" y="7810"/>
                  </a:lnTo>
                  <a:lnTo>
                    <a:pt x="4800" y="6621"/>
                  </a:lnTo>
                  <a:cubicBezTo>
                    <a:pt x="4770" y="6034"/>
                    <a:pt x="4322" y="5741"/>
                    <a:pt x="3875" y="5741"/>
                  </a:cubicBezTo>
                  <a:cubicBezTo>
                    <a:pt x="3427" y="5741"/>
                    <a:pt x="2979" y="6034"/>
                    <a:pt x="2949" y="6621"/>
                  </a:cubicBezTo>
                  <a:lnTo>
                    <a:pt x="2949" y="7810"/>
                  </a:lnTo>
                  <a:lnTo>
                    <a:pt x="2603" y="7810"/>
                  </a:lnTo>
                  <a:cubicBezTo>
                    <a:pt x="1445" y="7810"/>
                    <a:pt x="512" y="6877"/>
                    <a:pt x="512" y="5718"/>
                  </a:cubicBezTo>
                  <a:lnTo>
                    <a:pt x="512" y="4379"/>
                  </a:lnTo>
                  <a:cubicBezTo>
                    <a:pt x="527" y="4199"/>
                    <a:pt x="395" y="4108"/>
                    <a:pt x="264" y="4108"/>
                  </a:cubicBezTo>
                  <a:cubicBezTo>
                    <a:pt x="132" y="4108"/>
                    <a:pt x="0" y="4199"/>
                    <a:pt x="15" y="4379"/>
                  </a:cubicBezTo>
                  <a:lnTo>
                    <a:pt x="15" y="5718"/>
                  </a:lnTo>
                  <a:cubicBezTo>
                    <a:pt x="0" y="6275"/>
                    <a:pt x="181" y="6801"/>
                    <a:pt x="512" y="7253"/>
                  </a:cubicBezTo>
                  <a:lnTo>
                    <a:pt x="512" y="11962"/>
                  </a:lnTo>
                  <a:cubicBezTo>
                    <a:pt x="512" y="12654"/>
                    <a:pt x="1068" y="13226"/>
                    <a:pt x="1776" y="13226"/>
                  </a:cubicBezTo>
                  <a:lnTo>
                    <a:pt x="5161" y="13226"/>
                  </a:lnTo>
                  <a:cubicBezTo>
                    <a:pt x="5507" y="13226"/>
                    <a:pt x="5507" y="12714"/>
                    <a:pt x="5161" y="12714"/>
                  </a:cubicBezTo>
                  <a:lnTo>
                    <a:pt x="1776" y="12714"/>
                  </a:lnTo>
                  <a:cubicBezTo>
                    <a:pt x="1354" y="12714"/>
                    <a:pt x="1023" y="12383"/>
                    <a:pt x="1023" y="11962"/>
                  </a:cubicBezTo>
                  <a:lnTo>
                    <a:pt x="1023" y="7779"/>
                  </a:lnTo>
                  <a:cubicBezTo>
                    <a:pt x="1475" y="8126"/>
                    <a:pt x="2031" y="8321"/>
                    <a:pt x="2603" y="8321"/>
                  </a:cubicBezTo>
                  <a:lnTo>
                    <a:pt x="2964" y="8321"/>
                  </a:lnTo>
                  <a:lnTo>
                    <a:pt x="2964" y="9510"/>
                  </a:lnTo>
                  <a:cubicBezTo>
                    <a:pt x="2987" y="10097"/>
                    <a:pt x="3431" y="10390"/>
                    <a:pt x="3876" y="10390"/>
                  </a:cubicBezTo>
                  <a:cubicBezTo>
                    <a:pt x="4322" y="10390"/>
                    <a:pt x="4770" y="10097"/>
                    <a:pt x="4800" y="9510"/>
                  </a:cubicBezTo>
                  <a:lnTo>
                    <a:pt x="4800" y="8321"/>
                  </a:lnTo>
                  <a:lnTo>
                    <a:pt x="12383" y="8321"/>
                  </a:lnTo>
                  <a:lnTo>
                    <a:pt x="12383" y="9510"/>
                  </a:lnTo>
                  <a:cubicBezTo>
                    <a:pt x="12383" y="10021"/>
                    <a:pt x="12789" y="10428"/>
                    <a:pt x="13301" y="10428"/>
                  </a:cubicBezTo>
                  <a:cubicBezTo>
                    <a:pt x="13812" y="10428"/>
                    <a:pt x="14219" y="10021"/>
                    <a:pt x="14219" y="9510"/>
                  </a:cubicBezTo>
                  <a:lnTo>
                    <a:pt x="14219" y="8321"/>
                  </a:lnTo>
                  <a:lnTo>
                    <a:pt x="14580" y="8321"/>
                  </a:lnTo>
                  <a:cubicBezTo>
                    <a:pt x="15151" y="8321"/>
                    <a:pt x="15708" y="8126"/>
                    <a:pt x="16159" y="7779"/>
                  </a:cubicBezTo>
                  <a:lnTo>
                    <a:pt x="16159" y="11977"/>
                  </a:lnTo>
                  <a:cubicBezTo>
                    <a:pt x="16159" y="12383"/>
                    <a:pt x="15828" y="12730"/>
                    <a:pt x="15407" y="12730"/>
                  </a:cubicBezTo>
                  <a:lnTo>
                    <a:pt x="6259" y="12730"/>
                  </a:lnTo>
                  <a:cubicBezTo>
                    <a:pt x="5928" y="12730"/>
                    <a:pt x="5928" y="13226"/>
                    <a:pt x="6259" y="13226"/>
                  </a:cubicBezTo>
                  <a:lnTo>
                    <a:pt x="15392" y="13226"/>
                  </a:lnTo>
                  <a:cubicBezTo>
                    <a:pt x="16084" y="13226"/>
                    <a:pt x="16656" y="12669"/>
                    <a:pt x="16656" y="11977"/>
                  </a:cubicBezTo>
                  <a:lnTo>
                    <a:pt x="16656" y="7268"/>
                  </a:lnTo>
                  <a:cubicBezTo>
                    <a:pt x="16987" y="6817"/>
                    <a:pt x="17167" y="6275"/>
                    <a:pt x="17167" y="5718"/>
                  </a:cubicBezTo>
                  <a:lnTo>
                    <a:pt x="17167" y="1250"/>
                  </a:lnTo>
                  <a:cubicBezTo>
                    <a:pt x="17167" y="557"/>
                    <a:pt x="16611" y="1"/>
                    <a:pt x="159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04;p70">
              <a:extLst>
                <a:ext uri="{FF2B5EF4-FFF2-40B4-BE49-F238E27FC236}">
                  <a16:creationId xmlns:a16="http://schemas.microsoft.com/office/drawing/2014/main" id="{9CD550A0-EC62-4DF8-A1C6-FA0DED840EE6}"/>
                </a:ext>
              </a:extLst>
            </p:cNvPr>
            <p:cNvSpPr/>
            <p:nvPr/>
          </p:nvSpPr>
          <p:spPr>
            <a:xfrm>
              <a:off x="667300" y="3064925"/>
              <a:ext cx="339675" cy="150100"/>
            </a:xfrm>
            <a:custGeom>
              <a:avLst/>
              <a:gdLst/>
              <a:ahLst/>
              <a:cxnLst/>
              <a:rect l="l" t="t" r="r" b="b"/>
              <a:pathLst>
                <a:path w="13587" h="6004" extrusionOk="0">
                  <a:moveTo>
                    <a:pt x="9991" y="497"/>
                  </a:moveTo>
                  <a:cubicBezTo>
                    <a:pt x="10307" y="497"/>
                    <a:pt x="10577" y="707"/>
                    <a:pt x="10668" y="1008"/>
                  </a:cubicBezTo>
                  <a:lnTo>
                    <a:pt x="10713" y="1129"/>
                  </a:lnTo>
                  <a:lnTo>
                    <a:pt x="6425" y="1129"/>
                  </a:lnTo>
                  <a:lnTo>
                    <a:pt x="6470" y="1008"/>
                  </a:lnTo>
                  <a:cubicBezTo>
                    <a:pt x="6560" y="707"/>
                    <a:pt x="6831" y="497"/>
                    <a:pt x="7147" y="497"/>
                  </a:cubicBezTo>
                  <a:close/>
                  <a:moveTo>
                    <a:pt x="10863" y="1625"/>
                  </a:moveTo>
                  <a:lnTo>
                    <a:pt x="11104" y="2468"/>
                  </a:lnTo>
                  <a:lnTo>
                    <a:pt x="6019" y="2468"/>
                  </a:lnTo>
                  <a:lnTo>
                    <a:pt x="6274" y="1625"/>
                  </a:lnTo>
                  <a:close/>
                  <a:moveTo>
                    <a:pt x="7147" y="0"/>
                  </a:moveTo>
                  <a:cubicBezTo>
                    <a:pt x="6605" y="0"/>
                    <a:pt x="6139" y="346"/>
                    <a:pt x="5989" y="873"/>
                  </a:cubicBezTo>
                  <a:lnTo>
                    <a:pt x="5853" y="1309"/>
                  </a:lnTo>
                  <a:lnTo>
                    <a:pt x="5492" y="2468"/>
                  </a:lnTo>
                  <a:lnTo>
                    <a:pt x="1249" y="2468"/>
                  </a:lnTo>
                  <a:cubicBezTo>
                    <a:pt x="557" y="2468"/>
                    <a:pt x="0" y="3024"/>
                    <a:pt x="0" y="3717"/>
                  </a:cubicBezTo>
                  <a:lnTo>
                    <a:pt x="0" y="5748"/>
                  </a:lnTo>
                  <a:cubicBezTo>
                    <a:pt x="0" y="5883"/>
                    <a:pt x="106" y="6004"/>
                    <a:pt x="241" y="6004"/>
                  </a:cubicBezTo>
                  <a:cubicBezTo>
                    <a:pt x="376" y="6004"/>
                    <a:pt x="497" y="5883"/>
                    <a:pt x="497" y="5748"/>
                  </a:cubicBezTo>
                  <a:lnTo>
                    <a:pt x="497" y="3717"/>
                  </a:lnTo>
                  <a:cubicBezTo>
                    <a:pt x="497" y="3310"/>
                    <a:pt x="828" y="2964"/>
                    <a:pt x="1249" y="2964"/>
                  </a:cubicBezTo>
                  <a:lnTo>
                    <a:pt x="13286" y="2964"/>
                  </a:lnTo>
                  <a:cubicBezTo>
                    <a:pt x="13587" y="2934"/>
                    <a:pt x="13587" y="2498"/>
                    <a:pt x="13286" y="2468"/>
                  </a:cubicBezTo>
                  <a:lnTo>
                    <a:pt x="11646" y="2468"/>
                  </a:lnTo>
                  <a:lnTo>
                    <a:pt x="11300" y="1309"/>
                  </a:lnTo>
                  <a:lnTo>
                    <a:pt x="11164" y="873"/>
                  </a:lnTo>
                  <a:cubicBezTo>
                    <a:pt x="11014" y="346"/>
                    <a:pt x="10532" y="0"/>
                    <a:pt x="9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205;p70">
              <a:extLst>
                <a:ext uri="{FF2B5EF4-FFF2-40B4-BE49-F238E27FC236}">
                  <a16:creationId xmlns:a16="http://schemas.microsoft.com/office/drawing/2014/main" id="{7E96E096-355B-449E-A582-D8BAE3810841}"/>
                </a:ext>
              </a:extLst>
            </p:cNvPr>
            <p:cNvSpPr/>
            <p:nvPr/>
          </p:nvSpPr>
          <p:spPr>
            <a:xfrm>
              <a:off x="850100" y="3241325"/>
              <a:ext cx="62850" cy="37650"/>
            </a:xfrm>
            <a:custGeom>
              <a:avLst/>
              <a:gdLst/>
              <a:ahLst/>
              <a:cxnLst/>
              <a:rect l="l" t="t" r="r" b="b"/>
              <a:pathLst>
                <a:path w="2514" h="1506" extrusionOk="0">
                  <a:moveTo>
                    <a:pt x="2017" y="497"/>
                  </a:moveTo>
                  <a:lnTo>
                    <a:pt x="2017" y="994"/>
                  </a:lnTo>
                  <a:lnTo>
                    <a:pt x="512" y="994"/>
                  </a:lnTo>
                  <a:lnTo>
                    <a:pt x="512" y="497"/>
                  </a:lnTo>
                  <a:close/>
                  <a:moveTo>
                    <a:pt x="256" y="1"/>
                  </a:moveTo>
                  <a:cubicBezTo>
                    <a:pt x="106" y="1"/>
                    <a:pt x="1" y="106"/>
                    <a:pt x="1" y="241"/>
                  </a:cubicBezTo>
                  <a:lnTo>
                    <a:pt x="1" y="1250"/>
                  </a:lnTo>
                  <a:cubicBezTo>
                    <a:pt x="1" y="1385"/>
                    <a:pt x="106" y="1505"/>
                    <a:pt x="256" y="1505"/>
                  </a:cubicBezTo>
                  <a:lnTo>
                    <a:pt x="2257" y="1505"/>
                  </a:lnTo>
                  <a:cubicBezTo>
                    <a:pt x="2393" y="1505"/>
                    <a:pt x="2513" y="1385"/>
                    <a:pt x="2513" y="1250"/>
                  </a:cubicBezTo>
                  <a:lnTo>
                    <a:pt x="2513" y="241"/>
                  </a:lnTo>
                  <a:cubicBezTo>
                    <a:pt x="2513" y="106"/>
                    <a:pt x="2393" y="1"/>
                    <a:pt x="22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fade">
                                      <p:cBhvr>
                                        <p:cTn id="7" dur="500"/>
                                        <p:tgtEl>
                                          <p:spTgt spid="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xEl>
                                              <p:pRg st="2" end="2"/>
                                            </p:txEl>
                                          </p:spTgt>
                                        </p:tgtEl>
                                        <p:attrNameLst>
                                          <p:attrName>style.visibility</p:attrName>
                                        </p:attrNameLst>
                                      </p:cBhvr>
                                      <p:to>
                                        <p:strVal val="visible"/>
                                      </p:to>
                                    </p:set>
                                    <p:animEffect transition="in" filter="fade">
                                      <p:cBhvr>
                                        <p:cTn id="12" dur="500"/>
                                        <p:tgtEl>
                                          <p:spTgt spid="3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33"/>
        <p:cNvGrpSpPr/>
        <p:nvPr/>
      </p:nvGrpSpPr>
      <p:grpSpPr>
        <a:xfrm>
          <a:off x="0" y="0"/>
          <a:ext cx="0" cy="0"/>
          <a:chOff x="0" y="0"/>
          <a:chExt cx="0" cy="0"/>
        </a:xfrm>
      </p:grpSpPr>
      <p:sp>
        <p:nvSpPr>
          <p:cNvPr id="5" name="Title 4">
            <a:extLst>
              <a:ext uri="{FF2B5EF4-FFF2-40B4-BE49-F238E27FC236}">
                <a16:creationId xmlns:a16="http://schemas.microsoft.com/office/drawing/2014/main" id="{6B7C3E57-2152-4766-BB21-D2E949952C22}"/>
              </a:ext>
            </a:extLst>
          </p:cNvPr>
          <p:cNvSpPr>
            <a:spLocks noGrp="1"/>
          </p:cNvSpPr>
          <p:nvPr>
            <p:ph type="ctrTitle"/>
          </p:nvPr>
        </p:nvSpPr>
        <p:spPr>
          <a:xfrm>
            <a:off x="2375504" y="364398"/>
            <a:ext cx="4392992" cy="872024"/>
          </a:xfrm>
        </p:spPr>
        <p:txBody>
          <a:bodyPr/>
          <a:lstStyle/>
          <a:p>
            <a:r>
              <a:rPr lang="en-US" b="1" dirty="0">
                <a:latin typeface="+mj-lt"/>
              </a:rPr>
              <a:t>CÁC VẤN ĐỀ TRONG PHÂN TÍCH VĂN PHẠM</a:t>
            </a:r>
          </a:p>
        </p:txBody>
      </p:sp>
      <p:sp>
        <p:nvSpPr>
          <p:cNvPr id="31" name="Google Shape;2247;p46">
            <a:extLst>
              <a:ext uri="{FF2B5EF4-FFF2-40B4-BE49-F238E27FC236}">
                <a16:creationId xmlns:a16="http://schemas.microsoft.com/office/drawing/2014/main" id="{09D8DF9D-2546-4345-A103-C4DC76F8E07F}"/>
              </a:ext>
            </a:extLst>
          </p:cNvPr>
          <p:cNvSpPr txBox="1">
            <a:spLocks/>
          </p:cNvSpPr>
          <p:nvPr/>
        </p:nvSpPr>
        <p:spPr>
          <a:xfrm>
            <a:off x="132361" y="1236422"/>
            <a:ext cx="6242559" cy="157863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Open Sans"/>
              <a:buNone/>
              <a:defRPr sz="2400" b="0" i="0" u="none" strike="noStrike" cap="none">
                <a:solidFill>
                  <a:schemeClr val="dk2"/>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1600"/>
              </a:spcBef>
              <a:spcAft>
                <a:spcPts val="160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marL="458788" indent="-342900" algn="l">
              <a:buFont typeface="Wingdings" panose="05000000000000000000" pitchFamily="2" charset="2"/>
              <a:buChar char="v"/>
            </a:pPr>
            <a:r>
              <a:rPr lang="en-US" sz="2000" dirty="0" err="1">
                <a:latin typeface="Open Sans" panose="020B0606030504020204" pitchFamily="34" charset="0"/>
                <a:ea typeface="Open Sans" panose="020B0606030504020204" pitchFamily="34" charset="0"/>
                <a:cs typeface="Open Sans" panose="020B0606030504020204" pitchFamily="34" charset="0"/>
              </a:rPr>
              <a:t>Ví</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dụ</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altLang="en-US" sz="2000" dirty="0" err="1">
                <a:sym typeface="Symbol" panose="05050102010706020507" pitchFamily="18" charset="2"/>
              </a:rPr>
              <a:t>Stmt</a:t>
            </a:r>
            <a:r>
              <a:rPr lang="en-US" altLang="en-US" sz="2000" dirty="0">
                <a:sym typeface="Symbol" panose="05050102010706020507" pitchFamily="18" charset="2"/>
              </a:rPr>
              <a:t>   </a:t>
            </a:r>
            <a:r>
              <a:rPr lang="en-US" altLang="en-US" sz="2800" dirty="0">
                <a:sym typeface="Symbol" panose="05050102010706020507" pitchFamily="18" charset="2"/>
              </a:rPr>
              <a:t></a:t>
            </a:r>
            <a:r>
              <a:rPr lang="en-US" altLang="en-US" sz="2000" dirty="0">
                <a:sym typeface="Symbol" panose="05050102010706020507" pitchFamily="18" charset="2"/>
              </a:rPr>
              <a:t>  </a:t>
            </a:r>
            <a:r>
              <a:rPr lang="en-US" altLang="en-US" sz="2000" b="1" dirty="0">
                <a:sym typeface="Symbol" panose="05050102010706020507" pitchFamily="18" charset="2"/>
              </a:rPr>
              <a:t>if</a:t>
            </a:r>
            <a:r>
              <a:rPr lang="en-US" altLang="en-US" sz="2000" dirty="0">
                <a:sym typeface="Symbol" panose="05050102010706020507" pitchFamily="18" charset="2"/>
              </a:rPr>
              <a:t>  expr  </a:t>
            </a:r>
            <a:r>
              <a:rPr lang="en-US" altLang="en-US" sz="2000" b="1" dirty="0">
                <a:sym typeface="Symbol" panose="05050102010706020507" pitchFamily="18" charset="2"/>
              </a:rPr>
              <a:t>then</a:t>
            </a:r>
            <a:r>
              <a:rPr lang="en-US" altLang="en-US" sz="2000" dirty="0">
                <a:sym typeface="Symbol" panose="05050102010706020507" pitchFamily="18" charset="2"/>
              </a:rPr>
              <a:t>  </a:t>
            </a:r>
            <a:r>
              <a:rPr lang="en-US" altLang="en-US" sz="2000" dirty="0" err="1">
                <a:sym typeface="Symbol" panose="05050102010706020507" pitchFamily="18" charset="2"/>
              </a:rPr>
              <a:t>stmt</a:t>
            </a:r>
            <a:endParaRPr lang="en-US" altLang="en-US" sz="2000" dirty="0">
              <a:sym typeface="Symbol" panose="05050102010706020507" pitchFamily="18" charset="2"/>
            </a:endParaRPr>
          </a:p>
          <a:p>
            <a:pPr algn="l">
              <a:spcBef>
                <a:spcPct val="0"/>
              </a:spcBef>
              <a:buFontTx/>
              <a:buNone/>
            </a:pPr>
            <a:r>
              <a:rPr lang="en-US" altLang="en-US" sz="2000" dirty="0">
                <a:sym typeface="Symbol" panose="05050102010706020507" pitchFamily="18" charset="2"/>
              </a:rPr>
              <a:t>                       	        |    </a:t>
            </a:r>
            <a:r>
              <a:rPr lang="en-US" altLang="en-US" sz="2000" b="1" dirty="0">
                <a:sym typeface="Symbol" panose="05050102010706020507" pitchFamily="18" charset="2"/>
              </a:rPr>
              <a:t>if</a:t>
            </a:r>
            <a:r>
              <a:rPr lang="en-US" altLang="en-US" sz="2000" dirty="0">
                <a:sym typeface="Symbol" panose="05050102010706020507" pitchFamily="18" charset="2"/>
              </a:rPr>
              <a:t>  expr </a:t>
            </a:r>
            <a:r>
              <a:rPr lang="en-US" altLang="en-US" sz="2000" b="1" dirty="0">
                <a:sym typeface="Symbol" panose="05050102010706020507" pitchFamily="18" charset="2"/>
              </a:rPr>
              <a:t>then</a:t>
            </a:r>
            <a:r>
              <a:rPr lang="en-US" altLang="en-US" sz="2000" dirty="0">
                <a:sym typeface="Symbol" panose="05050102010706020507" pitchFamily="18" charset="2"/>
              </a:rPr>
              <a:t> </a:t>
            </a:r>
            <a:r>
              <a:rPr lang="en-US" altLang="en-US" sz="2000" dirty="0" err="1">
                <a:sym typeface="Symbol" panose="05050102010706020507" pitchFamily="18" charset="2"/>
              </a:rPr>
              <a:t>stmt</a:t>
            </a:r>
            <a:r>
              <a:rPr lang="en-US" altLang="en-US" sz="2000" dirty="0">
                <a:sym typeface="Symbol" panose="05050102010706020507" pitchFamily="18" charset="2"/>
              </a:rPr>
              <a:t> </a:t>
            </a:r>
            <a:r>
              <a:rPr lang="en-US" altLang="en-US" sz="2000" b="1" dirty="0">
                <a:sym typeface="Symbol" panose="05050102010706020507" pitchFamily="18" charset="2"/>
              </a:rPr>
              <a:t>else </a:t>
            </a:r>
            <a:r>
              <a:rPr lang="en-US" altLang="en-US" sz="2000" dirty="0" err="1">
                <a:sym typeface="Symbol" panose="05050102010706020507" pitchFamily="18" charset="2"/>
              </a:rPr>
              <a:t>stmt</a:t>
            </a:r>
            <a:r>
              <a:rPr lang="en-US" altLang="en-US" sz="2000" dirty="0">
                <a:sym typeface="Symbol" panose="05050102010706020507" pitchFamily="18" charset="2"/>
              </a:rPr>
              <a:t> </a:t>
            </a:r>
          </a:p>
          <a:p>
            <a:pPr algn="l">
              <a:spcBef>
                <a:spcPct val="0"/>
              </a:spcBef>
              <a:buFontTx/>
              <a:buNone/>
            </a:pPr>
            <a:r>
              <a:rPr lang="en-US" altLang="en-US" sz="2000" dirty="0">
                <a:sym typeface="Symbol" panose="05050102010706020507" pitchFamily="18" charset="2"/>
              </a:rPr>
              <a:t>			        |    </a:t>
            </a:r>
            <a:r>
              <a:rPr lang="en-US" altLang="en-US" sz="2000" b="1" dirty="0">
                <a:sym typeface="Symbol" panose="05050102010706020507" pitchFamily="18" charset="2"/>
              </a:rPr>
              <a:t>other</a:t>
            </a:r>
          </a:p>
        </p:txBody>
      </p:sp>
      <p:pic>
        <p:nvPicPr>
          <p:cNvPr id="8" name="Picture 6">
            <a:extLst>
              <a:ext uri="{FF2B5EF4-FFF2-40B4-BE49-F238E27FC236}">
                <a16:creationId xmlns:a16="http://schemas.microsoft.com/office/drawing/2014/main" id="{AB9554B8-0EA0-4D85-BECE-71DBBB4EF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7985" y="2423446"/>
            <a:ext cx="5426016" cy="2665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534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33"/>
        <p:cNvGrpSpPr/>
        <p:nvPr/>
      </p:nvGrpSpPr>
      <p:grpSpPr>
        <a:xfrm>
          <a:off x="0" y="0"/>
          <a:ext cx="0" cy="0"/>
          <a:chOff x="0" y="0"/>
          <a:chExt cx="0" cy="0"/>
        </a:xfrm>
      </p:grpSpPr>
      <p:sp>
        <p:nvSpPr>
          <p:cNvPr id="5" name="Title 4">
            <a:extLst>
              <a:ext uri="{FF2B5EF4-FFF2-40B4-BE49-F238E27FC236}">
                <a16:creationId xmlns:a16="http://schemas.microsoft.com/office/drawing/2014/main" id="{6B7C3E57-2152-4766-BB21-D2E949952C22}"/>
              </a:ext>
            </a:extLst>
          </p:cNvPr>
          <p:cNvSpPr>
            <a:spLocks noGrp="1"/>
          </p:cNvSpPr>
          <p:nvPr>
            <p:ph type="ctrTitle"/>
          </p:nvPr>
        </p:nvSpPr>
        <p:spPr>
          <a:xfrm>
            <a:off x="2375504" y="364398"/>
            <a:ext cx="4392992" cy="872024"/>
          </a:xfrm>
        </p:spPr>
        <p:txBody>
          <a:bodyPr/>
          <a:lstStyle/>
          <a:p>
            <a:r>
              <a:rPr lang="en-US" b="1" dirty="0">
                <a:latin typeface="+mj-lt"/>
              </a:rPr>
              <a:t>CÁC VẤN ĐỀ TRONG PHÂN TÍCH VĂN PHẠM</a:t>
            </a:r>
          </a:p>
        </p:txBody>
      </p:sp>
      <p:sp>
        <p:nvSpPr>
          <p:cNvPr id="31" name="Google Shape;2247;p46">
            <a:extLst>
              <a:ext uri="{FF2B5EF4-FFF2-40B4-BE49-F238E27FC236}">
                <a16:creationId xmlns:a16="http://schemas.microsoft.com/office/drawing/2014/main" id="{09D8DF9D-2546-4345-A103-C4DC76F8E07F}"/>
              </a:ext>
            </a:extLst>
          </p:cNvPr>
          <p:cNvSpPr txBox="1">
            <a:spLocks/>
          </p:cNvSpPr>
          <p:nvPr/>
        </p:nvSpPr>
        <p:spPr>
          <a:xfrm>
            <a:off x="235878" y="1306902"/>
            <a:ext cx="6958552" cy="96900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Open Sans"/>
              <a:buNone/>
              <a:defRPr sz="2400" b="0" i="0" u="none" strike="noStrike" cap="none">
                <a:solidFill>
                  <a:schemeClr val="dk2"/>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1600"/>
              </a:spcBef>
              <a:spcAft>
                <a:spcPts val="160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marL="458788" indent="-342900" algn="l">
              <a:buFont typeface="Wingdings" panose="05000000000000000000" pitchFamily="2" charset="2"/>
              <a:buChar char="v"/>
            </a:pPr>
            <a:r>
              <a:rPr lang="en-US" altLang="en-US" sz="2000" dirty="0" err="1">
                <a:sym typeface="Symbol" panose="05050102010706020507" pitchFamily="18" charset="2"/>
              </a:rPr>
              <a:t>Ðể</a:t>
            </a:r>
            <a:r>
              <a:rPr lang="en-US" altLang="en-US" sz="2000" dirty="0">
                <a:sym typeface="Symbol" panose="05050102010706020507" pitchFamily="18" charset="2"/>
              </a:rPr>
              <a:t> </a:t>
            </a:r>
            <a:r>
              <a:rPr lang="en-US" altLang="en-US" sz="2000" dirty="0" err="1">
                <a:sym typeface="Symbol" panose="05050102010706020507" pitchFamily="18" charset="2"/>
              </a:rPr>
              <a:t>loại</a:t>
            </a:r>
            <a:r>
              <a:rPr lang="en-US" altLang="en-US" sz="2000" dirty="0">
                <a:sym typeface="Symbol" panose="05050102010706020507" pitchFamily="18" charset="2"/>
              </a:rPr>
              <a:t> </a:t>
            </a:r>
            <a:r>
              <a:rPr lang="en-US" altLang="en-US" sz="2000" dirty="0" err="1">
                <a:sym typeface="Symbol" panose="05050102010706020507" pitchFamily="18" charset="2"/>
              </a:rPr>
              <a:t>bỏ</a:t>
            </a:r>
            <a:r>
              <a:rPr lang="en-US" altLang="en-US" sz="2000" dirty="0">
                <a:sym typeface="Symbol" panose="05050102010706020507" pitchFamily="18" charset="2"/>
              </a:rPr>
              <a:t> </a:t>
            </a:r>
            <a:r>
              <a:rPr lang="en-US" altLang="en-US" sz="2000" dirty="0" err="1">
                <a:sym typeface="Symbol" panose="05050102010706020507" pitchFamily="18" charset="2"/>
              </a:rPr>
              <a:t>sự</a:t>
            </a:r>
            <a:r>
              <a:rPr lang="en-US" altLang="en-US" sz="2000" dirty="0">
                <a:sym typeface="Symbol" panose="05050102010706020507" pitchFamily="18" charset="2"/>
              </a:rPr>
              <a:t> </a:t>
            </a:r>
            <a:r>
              <a:rPr lang="en-US" altLang="en-US" sz="2000" dirty="0" err="1">
                <a:sym typeface="Symbol" panose="05050102010706020507" pitchFamily="18" charset="2"/>
              </a:rPr>
              <a:t>mơ</a:t>
            </a:r>
            <a:r>
              <a:rPr lang="en-US" altLang="en-US" sz="2000" dirty="0">
                <a:sym typeface="Symbol" panose="05050102010706020507" pitchFamily="18" charset="2"/>
              </a:rPr>
              <a:t> </a:t>
            </a:r>
            <a:r>
              <a:rPr lang="en-US" altLang="en-US" sz="2000" dirty="0" err="1">
                <a:sym typeface="Symbol" panose="05050102010706020507" pitchFamily="18" charset="2"/>
              </a:rPr>
              <a:t>hồ</a:t>
            </a:r>
            <a:r>
              <a:rPr lang="en-US" altLang="en-US" sz="2000" dirty="0">
                <a:sym typeface="Symbol" panose="05050102010706020507" pitchFamily="18" charset="2"/>
              </a:rPr>
              <a:t> </a:t>
            </a:r>
            <a:r>
              <a:rPr lang="en-US" altLang="en-US" sz="2000" dirty="0" err="1">
                <a:sym typeface="Symbol" panose="05050102010706020507" pitchFamily="18" charset="2"/>
              </a:rPr>
              <a:t>này</a:t>
            </a:r>
            <a:r>
              <a:rPr lang="en-US" altLang="en-US" sz="2000" dirty="0">
                <a:sym typeface="Symbol" panose="05050102010706020507" pitchFamily="18" charset="2"/>
              </a:rPr>
              <a:t> ta </a:t>
            </a:r>
            <a:r>
              <a:rPr lang="en-US" altLang="en-US" sz="2000" dirty="0" err="1">
                <a:sym typeface="Symbol" panose="05050102010706020507" pitchFamily="18" charset="2"/>
              </a:rPr>
              <a:t>đưa</a:t>
            </a:r>
            <a:r>
              <a:rPr lang="en-US" altLang="en-US" sz="2000" dirty="0">
                <a:sym typeface="Symbol" panose="05050102010706020507" pitchFamily="18" charset="2"/>
              </a:rPr>
              <a:t> ra qui </a:t>
            </a:r>
            <a:r>
              <a:rPr lang="en-US" altLang="en-US" sz="2000" dirty="0" err="1">
                <a:sym typeface="Symbol" panose="05050102010706020507" pitchFamily="18" charset="2"/>
              </a:rPr>
              <a:t>tắc</a:t>
            </a:r>
            <a:r>
              <a:rPr lang="en-US" altLang="en-US" sz="2000" dirty="0">
                <a:sym typeface="Symbol" panose="05050102010706020507" pitchFamily="18" charset="2"/>
              </a:rPr>
              <a:t> "</a:t>
            </a:r>
            <a:r>
              <a:rPr lang="en-US" altLang="en-US" sz="2000" dirty="0" err="1">
                <a:sym typeface="Symbol" panose="05050102010706020507" pitchFamily="18" charset="2"/>
              </a:rPr>
              <a:t>Khớp</a:t>
            </a:r>
            <a:r>
              <a:rPr lang="en-US" altLang="en-US" sz="2000" dirty="0">
                <a:sym typeface="Symbol" panose="05050102010706020507" pitchFamily="18" charset="2"/>
              </a:rPr>
              <a:t> </a:t>
            </a:r>
            <a:r>
              <a:rPr lang="en-US" altLang="en-US" sz="2000" dirty="0" err="1">
                <a:sym typeface="Symbol" panose="05050102010706020507" pitchFamily="18" charset="2"/>
              </a:rPr>
              <a:t>mỗi</a:t>
            </a:r>
            <a:r>
              <a:rPr lang="en-US" altLang="en-US" sz="2000" dirty="0">
                <a:sym typeface="Symbol" panose="05050102010706020507" pitchFamily="18" charset="2"/>
              </a:rPr>
              <a:t> </a:t>
            </a:r>
            <a:r>
              <a:rPr lang="en-US" altLang="en-US" sz="2000" b="1" dirty="0">
                <a:sym typeface="Symbol" panose="05050102010706020507" pitchFamily="18" charset="2"/>
              </a:rPr>
              <a:t>else</a:t>
            </a:r>
            <a:r>
              <a:rPr lang="en-US" altLang="en-US" sz="2000" dirty="0">
                <a:sym typeface="Symbol" panose="05050102010706020507" pitchFamily="18" charset="2"/>
              </a:rPr>
              <a:t> </a:t>
            </a:r>
            <a:r>
              <a:rPr lang="en-US" altLang="en-US" sz="2000" dirty="0" err="1">
                <a:sym typeface="Symbol" panose="05050102010706020507" pitchFamily="18" charset="2"/>
              </a:rPr>
              <a:t>với</a:t>
            </a:r>
            <a:r>
              <a:rPr lang="en-US" altLang="en-US" sz="2000" dirty="0">
                <a:sym typeface="Symbol" panose="05050102010706020507" pitchFamily="18" charset="2"/>
              </a:rPr>
              <a:t> </a:t>
            </a:r>
            <a:r>
              <a:rPr lang="en-US" altLang="en-US" sz="2000" dirty="0" err="1">
                <a:sym typeface="Symbol" panose="05050102010706020507" pitchFamily="18" charset="2"/>
              </a:rPr>
              <a:t>một</a:t>
            </a:r>
            <a:r>
              <a:rPr lang="en-US" altLang="en-US" sz="2000" dirty="0">
                <a:sym typeface="Symbol" panose="05050102010706020507" pitchFamily="18" charset="2"/>
              </a:rPr>
              <a:t> </a:t>
            </a:r>
            <a:r>
              <a:rPr lang="en-US" altLang="en-US" sz="2000" b="1" dirty="0">
                <a:sym typeface="Symbol" panose="05050102010706020507" pitchFamily="18" charset="2"/>
              </a:rPr>
              <a:t>then</a:t>
            </a:r>
            <a:r>
              <a:rPr lang="en-US" altLang="en-US" sz="2000" dirty="0">
                <a:sym typeface="Symbol" panose="05050102010706020507" pitchFamily="18" charset="2"/>
              </a:rPr>
              <a:t> </a:t>
            </a:r>
            <a:r>
              <a:rPr lang="en-US" altLang="en-US" sz="2000" dirty="0" err="1">
                <a:sym typeface="Symbol" panose="05050102010706020507" pitchFamily="18" charset="2"/>
              </a:rPr>
              <a:t>chưa</a:t>
            </a:r>
            <a:r>
              <a:rPr lang="en-US" altLang="en-US" sz="2000" dirty="0">
                <a:sym typeface="Symbol" panose="05050102010706020507" pitchFamily="18" charset="2"/>
              </a:rPr>
              <a:t> </a:t>
            </a:r>
            <a:r>
              <a:rPr lang="en-US" altLang="en-US" sz="2000" dirty="0" err="1">
                <a:sym typeface="Symbol" panose="05050102010706020507" pitchFamily="18" charset="2"/>
              </a:rPr>
              <a:t>khớp</a:t>
            </a:r>
            <a:r>
              <a:rPr lang="en-US" altLang="en-US" sz="2000" dirty="0">
                <a:sym typeface="Symbol" panose="05050102010706020507" pitchFamily="18" charset="2"/>
              </a:rPr>
              <a:t> </a:t>
            </a:r>
            <a:r>
              <a:rPr lang="en-US" altLang="en-US" sz="2000" dirty="0" err="1">
                <a:sym typeface="Symbol" panose="05050102010706020507" pitchFamily="18" charset="2"/>
              </a:rPr>
              <a:t>gần</a:t>
            </a:r>
            <a:r>
              <a:rPr lang="en-US" altLang="en-US" sz="2000" dirty="0">
                <a:sym typeface="Symbol" panose="05050102010706020507" pitchFamily="18" charset="2"/>
              </a:rPr>
              <a:t> </a:t>
            </a:r>
            <a:r>
              <a:rPr lang="en-US" altLang="en-US" sz="2000" dirty="0" err="1">
                <a:sym typeface="Symbol" panose="05050102010706020507" pitchFamily="18" charset="2"/>
              </a:rPr>
              <a:t>nhất</a:t>
            </a:r>
            <a:r>
              <a:rPr lang="en-US" altLang="en-US" sz="2000" dirty="0">
                <a:sym typeface="Symbol" panose="05050102010706020507" pitchFamily="18" charset="2"/>
              </a:rPr>
              <a:t> </a:t>
            </a:r>
            <a:r>
              <a:rPr lang="en-US" altLang="en-US" sz="2000" dirty="0" err="1">
                <a:sym typeface="Symbol" panose="05050102010706020507" pitchFamily="18" charset="2"/>
              </a:rPr>
              <a:t>trước</a:t>
            </a:r>
            <a:r>
              <a:rPr lang="en-US" altLang="en-US" sz="2000" dirty="0">
                <a:sym typeface="Symbol" panose="05050102010706020507" pitchFamily="18" charset="2"/>
              </a:rPr>
              <a:t> </a:t>
            </a:r>
            <a:r>
              <a:rPr lang="en-US" altLang="en-US" sz="2000" dirty="0" err="1">
                <a:sym typeface="Symbol" panose="05050102010706020507" pitchFamily="18" charset="2"/>
              </a:rPr>
              <a:t>đó</a:t>
            </a:r>
            <a:r>
              <a:rPr lang="en-US" altLang="en-US" sz="2000" dirty="0">
                <a:sym typeface="Symbol" panose="05050102010706020507" pitchFamily="18" charset="2"/>
              </a:rPr>
              <a:t>".</a:t>
            </a:r>
          </a:p>
        </p:txBody>
      </p:sp>
      <p:sp>
        <p:nvSpPr>
          <p:cNvPr id="6" name="Google Shape;2247;p46">
            <a:extLst>
              <a:ext uri="{FF2B5EF4-FFF2-40B4-BE49-F238E27FC236}">
                <a16:creationId xmlns:a16="http://schemas.microsoft.com/office/drawing/2014/main" id="{B7C84D1B-9376-4A77-8558-AB7A94321E80}"/>
              </a:ext>
            </a:extLst>
          </p:cNvPr>
          <p:cNvSpPr txBox="1">
            <a:spLocks/>
          </p:cNvSpPr>
          <p:nvPr/>
        </p:nvSpPr>
        <p:spPr>
          <a:xfrm>
            <a:off x="1949570" y="2191177"/>
            <a:ext cx="5382794" cy="25879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Open Sans"/>
              <a:buNone/>
              <a:defRPr sz="2400" b="0" i="0" u="none" strike="noStrike" cap="none">
                <a:solidFill>
                  <a:schemeClr val="dk2"/>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1600"/>
              </a:spcBef>
              <a:spcAft>
                <a:spcPts val="160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algn="l">
              <a:buFontTx/>
              <a:buNone/>
            </a:pPr>
            <a:r>
              <a:rPr lang="en-US" altLang="en-US" sz="1800" dirty="0" err="1">
                <a:sym typeface="Symbol" panose="05050102010706020507" pitchFamily="18" charset="2"/>
              </a:rPr>
              <a:t>Stmt</a:t>
            </a:r>
            <a:r>
              <a:rPr lang="en-US" altLang="en-US" sz="1800" dirty="0">
                <a:sym typeface="Symbol" panose="05050102010706020507" pitchFamily="18" charset="2"/>
              </a:rPr>
              <a:t>  </a:t>
            </a:r>
            <a:r>
              <a:rPr lang="en-US" altLang="en-US" sz="1800" dirty="0" err="1">
                <a:sym typeface="Symbol" panose="05050102010706020507" pitchFamily="18" charset="2"/>
              </a:rPr>
              <a:t>matched_stmt</a:t>
            </a:r>
            <a:r>
              <a:rPr lang="en-US" altLang="en-US" sz="1800" dirty="0">
                <a:sym typeface="Symbol" panose="05050102010706020507" pitchFamily="18" charset="2"/>
              </a:rPr>
              <a:t> | </a:t>
            </a:r>
            <a:r>
              <a:rPr lang="en-US" altLang="en-US" sz="1800" dirty="0" err="1">
                <a:sym typeface="Symbol" panose="05050102010706020507" pitchFamily="18" charset="2"/>
              </a:rPr>
              <a:t>unmatched_stmt</a:t>
            </a:r>
            <a:endParaRPr lang="en-US" altLang="en-US" sz="1800" dirty="0">
              <a:sym typeface="Symbol" panose="05050102010706020507" pitchFamily="18" charset="2"/>
            </a:endParaRPr>
          </a:p>
          <a:p>
            <a:pPr algn="l">
              <a:buFontTx/>
              <a:buNone/>
            </a:pPr>
            <a:r>
              <a:rPr lang="en-US" altLang="en-US" sz="1800" dirty="0" err="1">
                <a:sym typeface="Symbol" panose="05050102010706020507" pitchFamily="18" charset="2"/>
              </a:rPr>
              <a:t>matched_stmt</a:t>
            </a:r>
            <a:r>
              <a:rPr lang="en-US" altLang="en-US" sz="1800" dirty="0">
                <a:sym typeface="Symbol" panose="05050102010706020507" pitchFamily="18" charset="2"/>
              </a:rPr>
              <a:t>  </a:t>
            </a:r>
            <a:r>
              <a:rPr lang="en-US" altLang="en-US" sz="1800" b="1" dirty="0">
                <a:sym typeface="Symbol" panose="05050102010706020507" pitchFamily="18" charset="2"/>
              </a:rPr>
              <a:t>if</a:t>
            </a:r>
            <a:r>
              <a:rPr lang="en-US" altLang="en-US" sz="1800" dirty="0">
                <a:sym typeface="Symbol" panose="05050102010706020507" pitchFamily="18" charset="2"/>
              </a:rPr>
              <a:t>  expr </a:t>
            </a:r>
            <a:r>
              <a:rPr lang="en-US" altLang="en-US" sz="1800" b="1" dirty="0">
                <a:sym typeface="Symbol" panose="05050102010706020507" pitchFamily="18" charset="2"/>
              </a:rPr>
              <a:t>then</a:t>
            </a:r>
            <a:r>
              <a:rPr lang="en-US" altLang="en-US" sz="1800" dirty="0">
                <a:sym typeface="Symbol" panose="05050102010706020507" pitchFamily="18" charset="2"/>
              </a:rPr>
              <a:t> </a:t>
            </a:r>
          </a:p>
          <a:p>
            <a:pPr algn="l">
              <a:buFontTx/>
              <a:buNone/>
            </a:pPr>
            <a:r>
              <a:rPr lang="en-US" altLang="en-US" sz="1800" dirty="0" err="1">
                <a:sym typeface="Symbol" panose="05050102010706020507" pitchFamily="18" charset="2"/>
              </a:rPr>
              <a:t>matched_stmt</a:t>
            </a:r>
            <a:r>
              <a:rPr lang="en-US" altLang="en-US" sz="1800" dirty="0">
                <a:sym typeface="Symbol" panose="05050102010706020507" pitchFamily="18" charset="2"/>
              </a:rPr>
              <a:t>  </a:t>
            </a:r>
            <a:r>
              <a:rPr lang="en-US" altLang="en-US" sz="1800" b="1" dirty="0">
                <a:sym typeface="Symbol" panose="05050102010706020507" pitchFamily="18" charset="2"/>
              </a:rPr>
              <a:t>else</a:t>
            </a:r>
            <a:r>
              <a:rPr lang="en-US" altLang="en-US" sz="1800" dirty="0">
                <a:sym typeface="Symbol" panose="05050102010706020507" pitchFamily="18" charset="2"/>
              </a:rPr>
              <a:t> 						</a:t>
            </a:r>
            <a:r>
              <a:rPr lang="en-US" altLang="en-US" sz="1800" dirty="0" err="1">
                <a:sym typeface="Symbol" panose="05050102010706020507" pitchFamily="18" charset="2"/>
              </a:rPr>
              <a:t>matched_stmt</a:t>
            </a:r>
            <a:endParaRPr lang="en-US" altLang="en-US" sz="1800" dirty="0">
              <a:sym typeface="Symbol" panose="05050102010706020507" pitchFamily="18" charset="2"/>
            </a:endParaRPr>
          </a:p>
          <a:p>
            <a:pPr algn="l">
              <a:buFontTx/>
              <a:buNone/>
            </a:pPr>
            <a:r>
              <a:rPr lang="en-US" altLang="en-US" sz="1800" dirty="0">
                <a:sym typeface="Symbol" panose="05050102010706020507" pitchFamily="18" charset="2"/>
              </a:rPr>
              <a:t>                              |  </a:t>
            </a:r>
            <a:r>
              <a:rPr lang="en-US" altLang="en-US" sz="1800" b="1" dirty="0">
                <a:sym typeface="Symbol" panose="05050102010706020507" pitchFamily="18" charset="2"/>
              </a:rPr>
              <a:t>other</a:t>
            </a:r>
          </a:p>
          <a:p>
            <a:pPr algn="l">
              <a:buFontTx/>
              <a:buNone/>
            </a:pPr>
            <a:r>
              <a:rPr lang="en-US" altLang="en-US" sz="1800" dirty="0" err="1">
                <a:sym typeface="Symbol" panose="05050102010706020507" pitchFamily="18" charset="2"/>
              </a:rPr>
              <a:t>unmatched_stmt</a:t>
            </a:r>
            <a:r>
              <a:rPr lang="en-US" altLang="en-US" sz="1800" dirty="0">
                <a:sym typeface="Symbol" panose="05050102010706020507" pitchFamily="18" charset="2"/>
              </a:rPr>
              <a:t>   </a:t>
            </a:r>
            <a:r>
              <a:rPr lang="en-US" altLang="en-US" sz="1800" b="1" dirty="0">
                <a:sym typeface="Symbol" panose="05050102010706020507" pitchFamily="18" charset="2"/>
              </a:rPr>
              <a:t> if</a:t>
            </a:r>
            <a:r>
              <a:rPr lang="en-US" altLang="en-US" sz="1800" dirty="0">
                <a:sym typeface="Symbol" panose="05050102010706020507" pitchFamily="18" charset="2"/>
              </a:rPr>
              <a:t>  expr</a:t>
            </a:r>
            <a:r>
              <a:rPr lang="en-US" altLang="en-US" sz="1800" b="1" dirty="0">
                <a:sym typeface="Symbol" panose="05050102010706020507" pitchFamily="18" charset="2"/>
              </a:rPr>
              <a:t> then</a:t>
            </a:r>
            <a:r>
              <a:rPr lang="en-US" altLang="en-US" sz="1800" dirty="0">
                <a:sym typeface="Symbol" panose="05050102010706020507" pitchFamily="18" charset="2"/>
              </a:rPr>
              <a:t> </a:t>
            </a:r>
            <a:r>
              <a:rPr lang="en-US" altLang="en-US" sz="1800" dirty="0" err="1">
                <a:sym typeface="Symbol" panose="05050102010706020507" pitchFamily="18" charset="2"/>
              </a:rPr>
              <a:t>Stmt</a:t>
            </a:r>
            <a:endParaRPr lang="en-US" altLang="en-US" sz="1800" dirty="0">
              <a:sym typeface="Symbol" panose="05050102010706020507" pitchFamily="18" charset="2"/>
            </a:endParaRPr>
          </a:p>
          <a:p>
            <a:pPr algn="l">
              <a:buFontTx/>
              <a:buNone/>
            </a:pPr>
            <a:r>
              <a:rPr lang="en-US" altLang="en-US" sz="1800" dirty="0">
                <a:sym typeface="Symbol" panose="05050102010706020507" pitchFamily="18" charset="2"/>
              </a:rPr>
              <a:t>                                  |  </a:t>
            </a:r>
            <a:r>
              <a:rPr lang="en-US" altLang="en-US" sz="1800" b="1" dirty="0">
                <a:sym typeface="Symbol" panose="05050102010706020507" pitchFamily="18" charset="2"/>
              </a:rPr>
              <a:t>if</a:t>
            </a:r>
            <a:r>
              <a:rPr lang="en-US" altLang="en-US" sz="1800" dirty="0">
                <a:sym typeface="Symbol" panose="05050102010706020507" pitchFamily="18" charset="2"/>
              </a:rPr>
              <a:t>  expr </a:t>
            </a:r>
            <a:r>
              <a:rPr lang="en-US" altLang="en-US" sz="1800" b="1" dirty="0">
                <a:sym typeface="Symbol" panose="05050102010706020507" pitchFamily="18" charset="2"/>
              </a:rPr>
              <a:t>then</a:t>
            </a:r>
            <a:r>
              <a:rPr lang="en-US" altLang="en-US" sz="1800" dirty="0">
                <a:sym typeface="Symbol" panose="05050102010706020507" pitchFamily="18" charset="2"/>
              </a:rPr>
              <a:t> </a:t>
            </a:r>
          </a:p>
          <a:p>
            <a:pPr algn="l">
              <a:buFontTx/>
              <a:buNone/>
            </a:pPr>
            <a:r>
              <a:rPr lang="en-US" altLang="en-US" sz="1800" dirty="0" err="1">
                <a:sym typeface="Symbol" panose="05050102010706020507" pitchFamily="18" charset="2"/>
              </a:rPr>
              <a:t>matched_stmt</a:t>
            </a:r>
            <a:r>
              <a:rPr lang="en-US" altLang="en-US" sz="1800" dirty="0">
                <a:sym typeface="Symbol" panose="05050102010706020507" pitchFamily="18" charset="2"/>
              </a:rPr>
              <a:t> </a:t>
            </a:r>
            <a:r>
              <a:rPr lang="en-US" altLang="en-US" sz="1800" b="1" dirty="0">
                <a:sym typeface="Symbol" panose="05050102010706020507" pitchFamily="18" charset="2"/>
              </a:rPr>
              <a:t>else</a:t>
            </a:r>
            <a:r>
              <a:rPr lang="en-US" altLang="en-US" sz="1800" dirty="0">
                <a:sym typeface="Symbol" panose="05050102010706020507" pitchFamily="18" charset="2"/>
              </a:rPr>
              <a:t> 			</a:t>
            </a:r>
          </a:p>
          <a:p>
            <a:pPr algn="l">
              <a:buFontTx/>
              <a:buNone/>
            </a:pPr>
            <a:r>
              <a:rPr lang="en-US" altLang="en-US" sz="1800" dirty="0">
                <a:sym typeface="Symbol" panose="05050102010706020507" pitchFamily="18" charset="2"/>
              </a:rPr>
              <a:t>		</a:t>
            </a:r>
            <a:r>
              <a:rPr lang="en-US" altLang="en-US" sz="1800" dirty="0" err="1">
                <a:sym typeface="Symbol" panose="05050102010706020507" pitchFamily="18" charset="2"/>
              </a:rPr>
              <a:t>unmatched_stmt</a:t>
            </a:r>
            <a:endParaRPr lang="en-US" altLang="en-US" sz="1800" dirty="0">
              <a:sym typeface="Symbol" panose="05050102010706020507" pitchFamily="18" charset="2"/>
            </a:endParaRPr>
          </a:p>
        </p:txBody>
      </p:sp>
    </p:spTree>
    <p:extLst>
      <p:ext uri="{BB962C8B-B14F-4D97-AF65-F5344CB8AC3E}">
        <p14:creationId xmlns:p14="http://schemas.microsoft.com/office/powerpoint/2010/main" val="2283134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33"/>
        <p:cNvGrpSpPr/>
        <p:nvPr/>
      </p:nvGrpSpPr>
      <p:grpSpPr>
        <a:xfrm>
          <a:off x="0" y="0"/>
          <a:ext cx="0" cy="0"/>
          <a:chOff x="0" y="0"/>
          <a:chExt cx="0" cy="0"/>
        </a:xfrm>
      </p:grpSpPr>
      <p:sp>
        <p:nvSpPr>
          <p:cNvPr id="5" name="Title 4">
            <a:extLst>
              <a:ext uri="{FF2B5EF4-FFF2-40B4-BE49-F238E27FC236}">
                <a16:creationId xmlns:a16="http://schemas.microsoft.com/office/drawing/2014/main" id="{6B7C3E57-2152-4766-BB21-D2E949952C22}"/>
              </a:ext>
            </a:extLst>
          </p:cNvPr>
          <p:cNvSpPr>
            <a:spLocks noGrp="1"/>
          </p:cNvSpPr>
          <p:nvPr>
            <p:ph type="ctrTitle"/>
          </p:nvPr>
        </p:nvSpPr>
        <p:spPr>
          <a:xfrm>
            <a:off x="2375504" y="364398"/>
            <a:ext cx="4392992" cy="872024"/>
          </a:xfrm>
        </p:spPr>
        <p:txBody>
          <a:bodyPr/>
          <a:lstStyle/>
          <a:p>
            <a:r>
              <a:rPr lang="en-US" b="1" dirty="0">
                <a:latin typeface="+mj-lt"/>
              </a:rPr>
              <a:t>CÁC VẤN ĐỀ TRONG PHÂN TÍCH VĂN PHẠM</a:t>
            </a:r>
          </a:p>
        </p:txBody>
      </p:sp>
      <p:sp>
        <p:nvSpPr>
          <p:cNvPr id="31" name="Google Shape;2247;p46">
            <a:extLst>
              <a:ext uri="{FF2B5EF4-FFF2-40B4-BE49-F238E27FC236}">
                <a16:creationId xmlns:a16="http://schemas.microsoft.com/office/drawing/2014/main" id="{09D8DF9D-2546-4345-A103-C4DC76F8E07F}"/>
              </a:ext>
            </a:extLst>
          </p:cNvPr>
          <p:cNvSpPr txBox="1">
            <a:spLocks/>
          </p:cNvSpPr>
          <p:nvPr/>
        </p:nvSpPr>
        <p:spPr>
          <a:xfrm>
            <a:off x="218626" y="1443456"/>
            <a:ext cx="7260478" cy="31371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Open Sans"/>
              <a:buNone/>
              <a:defRPr sz="2400" b="0" i="0" u="none" strike="noStrike" cap="none">
                <a:solidFill>
                  <a:schemeClr val="dk2"/>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1600"/>
              </a:spcBef>
              <a:spcAft>
                <a:spcPts val="160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marL="458788" indent="-342900" algn="l">
              <a:buFont typeface="Wingdings" panose="05000000000000000000" pitchFamily="2" charset="2"/>
              <a:buChar char="v"/>
            </a:pPr>
            <a:r>
              <a:rPr lang="en-US" sz="2800" dirty="0">
                <a:latin typeface="Open Sans" panose="020B0606030504020204" pitchFamily="34" charset="0"/>
                <a:ea typeface="Open Sans" panose="020B0606030504020204" pitchFamily="34" charset="0"/>
                <a:cs typeface="Open Sans" panose="020B0606030504020204" pitchFamily="34" charset="0"/>
              </a:rPr>
              <a:t>Tính </a:t>
            </a:r>
            <a:r>
              <a:rPr lang="en-US" sz="2800" dirty="0" err="1">
                <a:latin typeface="Open Sans" panose="020B0606030504020204" pitchFamily="34" charset="0"/>
                <a:ea typeface="Open Sans" panose="020B0606030504020204" pitchFamily="34" charset="0"/>
                <a:cs typeface="Open Sans" panose="020B0606030504020204" pitchFamily="34" charset="0"/>
              </a:rPr>
              <a:t>đệ</a:t>
            </a:r>
            <a:r>
              <a:rPr lang="en-US" sz="2800" dirty="0">
                <a:latin typeface="Open Sans" panose="020B0606030504020204" pitchFamily="34" charset="0"/>
                <a:ea typeface="Open Sans" panose="020B0606030504020204" pitchFamily="34" charset="0"/>
                <a:cs typeface="Open Sans" panose="020B0606030504020204" pitchFamily="34" charset="0"/>
              </a:rPr>
              <a:t> qui </a:t>
            </a:r>
            <a:r>
              <a:rPr lang="en-US" sz="2800" dirty="0" err="1">
                <a:latin typeface="Open Sans" panose="020B0606030504020204" pitchFamily="34" charset="0"/>
                <a:ea typeface="Open Sans" panose="020B0606030504020204" pitchFamily="34" charset="0"/>
                <a:cs typeface="Open Sans" panose="020B0606030504020204" pitchFamily="34" charset="0"/>
              </a:rPr>
              <a:t>trái</a:t>
            </a:r>
            <a:endParaRPr lang="en-US" sz="2800" dirty="0">
              <a:latin typeface="Open Sans" panose="020B0606030504020204" pitchFamily="34" charset="0"/>
              <a:ea typeface="Open Sans" panose="020B0606030504020204" pitchFamily="34" charset="0"/>
              <a:cs typeface="Open Sans" panose="020B0606030504020204" pitchFamily="34" charset="0"/>
            </a:endParaRPr>
          </a:p>
          <a:p>
            <a:pPr marL="915988" lvl="1" indent="-342900" algn="l">
              <a:buFont typeface="Arial" panose="020B0604020202020204" pitchFamily="34" charset="0"/>
              <a:buChar char="•"/>
            </a:pPr>
            <a:r>
              <a:rPr lang="en-US" altLang="en-US" sz="1800" dirty="0" err="1">
                <a:sym typeface="Symbol" panose="05050102010706020507" pitchFamily="18" charset="2"/>
              </a:rPr>
              <a:t>Loại</a:t>
            </a:r>
            <a:r>
              <a:rPr lang="en-US" altLang="en-US" sz="1800" dirty="0">
                <a:sym typeface="Symbol" panose="05050102010706020507" pitchFamily="18" charset="2"/>
              </a:rPr>
              <a:t> </a:t>
            </a:r>
            <a:r>
              <a:rPr lang="en-US" altLang="en-US" sz="1800" dirty="0" err="1">
                <a:sym typeface="Symbol" panose="05050102010706020507" pitchFamily="18" charset="2"/>
              </a:rPr>
              <a:t>trực</a:t>
            </a:r>
            <a:r>
              <a:rPr lang="en-US" altLang="en-US" sz="1800" dirty="0">
                <a:sym typeface="Symbol" panose="05050102010706020507" pitchFamily="18" charset="2"/>
              </a:rPr>
              <a:t> </a:t>
            </a:r>
            <a:r>
              <a:rPr lang="en-US" altLang="en-US" sz="1800" dirty="0" err="1">
                <a:sym typeface="Symbol" panose="05050102010706020507" pitchFamily="18" charset="2"/>
              </a:rPr>
              <a:t>tiếp</a:t>
            </a:r>
            <a:r>
              <a:rPr lang="en-US" altLang="en-US" sz="1800" dirty="0">
                <a:sym typeface="Symbol" panose="05050102010706020507" pitchFamily="18" charset="2"/>
              </a:rPr>
              <a:t>:</a:t>
            </a:r>
          </a:p>
          <a:p>
            <a:pPr marL="990600" lvl="1" indent="-533400" algn="l"/>
            <a:r>
              <a:rPr lang="en-US" altLang="en-US" sz="1800" dirty="0">
                <a:sym typeface="Symbol" panose="05050102010706020507" pitchFamily="18" charset="2"/>
              </a:rPr>
              <a:t>	</a:t>
            </a:r>
            <a:r>
              <a:rPr lang="en-US" altLang="en-US" sz="1800" dirty="0"/>
              <a:t>A </a:t>
            </a:r>
            <a:r>
              <a:rPr lang="en-US" altLang="en-US" sz="1800" dirty="0">
                <a:sym typeface="Symbol" panose="05050102010706020507" pitchFamily="18" charset="2"/>
              </a:rPr>
              <a:t> A</a:t>
            </a:r>
            <a:r>
              <a:rPr lang="en-US" altLang="en-US" sz="1800" baseline="-25000" dirty="0">
                <a:sym typeface="Symbol" panose="05050102010706020507" pitchFamily="18" charset="2"/>
              </a:rPr>
              <a:t>1 </a:t>
            </a:r>
            <a:r>
              <a:rPr lang="en-US" altLang="en-US" sz="1800" dirty="0">
                <a:sym typeface="Symbol" panose="05050102010706020507" pitchFamily="18" charset="2"/>
              </a:rPr>
              <a:t>| A</a:t>
            </a:r>
            <a:r>
              <a:rPr lang="en-US" altLang="en-US" sz="1800" baseline="-25000" dirty="0">
                <a:sym typeface="Symbol" panose="05050102010706020507" pitchFamily="18" charset="2"/>
              </a:rPr>
              <a:t>2 </a:t>
            </a:r>
            <a:r>
              <a:rPr lang="en-US" altLang="en-US" sz="1800" dirty="0">
                <a:sym typeface="Symbol" panose="05050102010706020507" pitchFamily="18" charset="2"/>
              </a:rPr>
              <a:t>|..... | </a:t>
            </a:r>
            <a:r>
              <a:rPr lang="en-US" altLang="en-US" sz="1800" dirty="0" err="1">
                <a:sym typeface="Symbol" panose="05050102010706020507" pitchFamily="18" charset="2"/>
              </a:rPr>
              <a:t>A</a:t>
            </a:r>
            <a:r>
              <a:rPr lang="en-US" altLang="en-US" sz="1800" baseline="-25000" dirty="0" err="1">
                <a:sym typeface="Symbol" panose="05050102010706020507" pitchFamily="18" charset="2"/>
              </a:rPr>
              <a:t>m</a:t>
            </a:r>
            <a:r>
              <a:rPr lang="en-US" altLang="en-US" sz="1800" baseline="-25000" dirty="0">
                <a:sym typeface="Symbol" panose="05050102010706020507" pitchFamily="18" charset="2"/>
              </a:rPr>
              <a:t> </a:t>
            </a:r>
            <a:r>
              <a:rPr lang="en-US" altLang="en-US" sz="1800" dirty="0">
                <a:sym typeface="Symbol" panose="05050102010706020507" pitchFamily="18" charset="2"/>
              </a:rPr>
              <a:t>| </a:t>
            </a:r>
            <a:r>
              <a:rPr lang="en-US" altLang="en-US" sz="1800" baseline="-25000" dirty="0">
                <a:sym typeface="Symbol" panose="05050102010706020507" pitchFamily="18" charset="2"/>
              </a:rPr>
              <a:t>1</a:t>
            </a:r>
            <a:r>
              <a:rPr lang="en-US" altLang="en-US" sz="1800" dirty="0">
                <a:sym typeface="Symbol" panose="05050102010706020507" pitchFamily="18" charset="2"/>
              </a:rPr>
              <a:t> | </a:t>
            </a:r>
            <a:r>
              <a:rPr lang="en-US" altLang="en-US" sz="1800" baseline="-25000" dirty="0">
                <a:sym typeface="Symbol" panose="05050102010706020507" pitchFamily="18" charset="2"/>
              </a:rPr>
              <a:t>2</a:t>
            </a:r>
            <a:r>
              <a:rPr lang="en-US" altLang="en-US" sz="1800" dirty="0">
                <a:sym typeface="Symbol" panose="05050102010706020507" pitchFamily="18" charset="2"/>
              </a:rPr>
              <a:t> |.....| </a:t>
            </a:r>
            <a:r>
              <a:rPr lang="en-US" altLang="en-US" sz="1800" baseline="-25000" dirty="0">
                <a:sym typeface="Symbol" panose="05050102010706020507" pitchFamily="18" charset="2"/>
              </a:rPr>
              <a:t>n</a:t>
            </a:r>
          </a:p>
          <a:p>
            <a:pPr marL="990600" lvl="1" indent="-533400" algn="l"/>
            <a:r>
              <a:rPr lang="en-US" altLang="en-US" sz="1800" dirty="0">
                <a:sym typeface="Symbol" panose="05050102010706020507" pitchFamily="18" charset="2"/>
              </a:rPr>
              <a:t>	</a:t>
            </a:r>
            <a:r>
              <a:rPr lang="en-US" altLang="en-US" sz="1800" dirty="0" err="1">
                <a:sym typeface="Symbol" panose="05050102010706020507" pitchFamily="18" charset="2"/>
              </a:rPr>
              <a:t>Thay</a:t>
            </a:r>
            <a:r>
              <a:rPr lang="en-US" altLang="en-US" sz="1800" dirty="0">
                <a:sym typeface="Symbol" panose="05050102010706020507" pitchFamily="18" charset="2"/>
              </a:rPr>
              <a:t> </a:t>
            </a:r>
            <a:r>
              <a:rPr lang="en-US" altLang="en-US" sz="1800" dirty="0" err="1">
                <a:sym typeface="Symbol" panose="05050102010706020507" pitchFamily="18" charset="2"/>
              </a:rPr>
              <a:t>luật</a:t>
            </a:r>
            <a:r>
              <a:rPr lang="en-US" altLang="en-US" sz="1800" dirty="0">
                <a:sym typeface="Symbol" panose="05050102010706020507" pitchFamily="18" charset="2"/>
              </a:rPr>
              <a:t> </a:t>
            </a:r>
            <a:r>
              <a:rPr lang="en-US" altLang="en-US" sz="1800" dirty="0" err="1">
                <a:sym typeface="Symbol" panose="05050102010706020507" pitchFamily="18" charset="2"/>
              </a:rPr>
              <a:t>sinh</a:t>
            </a:r>
            <a:r>
              <a:rPr lang="en-US" altLang="en-US" sz="1800" dirty="0">
                <a:sym typeface="Symbol" panose="05050102010706020507" pitchFamily="18" charset="2"/>
              </a:rPr>
              <a:t> </a:t>
            </a:r>
            <a:r>
              <a:rPr lang="en-US" altLang="en-US" sz="1800" dirty="0" err="1">
                <a:sym typeface="Symbol" panose="05050102010706020507" pitchFamily="18" charset="2"/>
              </a:rPr>
              <a:t>trên</a:t>
            </a:r>
            <a:r>
              <a:rPr lang="en-US" altLang="en-US" sz="1800" dirty="0">
                <a:sym typeface="Symbol" panose="05050102010706020507" pitchFamily="18" charset="2"/>
              </a:rPr>
              <a:t> </a:t>
            </a:r>
            <a:r>
              <a:rPr lang="en-US" altLang="en-US" sz="1800" dirty="0" err="1">
                <a:sym typeface="Symbol" panose="05050102010706020507" pitchFamily="18" charset="2"/>
              </a:rPr>
              <a:t>bởi</a:t>
            </a:r>
            <a:r>
              <a:rPr lang="en-US" altLang="en-US" sz="1800" dirty="0">
                <a:sym typeface="Symbol" panose="05050102010706020507" pitchFamily="18" charset="2"/>
              </a:rPr>
              <a:t> </a:t>
            </a:r>
            <a:r>
              <a:rPr lang="en-US" altLang="en-US" sz="1800" dirty="0" err="1">
                <a:sym typeface="Symbol" panose="05050102010706020507" pitchFamily="18" charset="2"/>
              </a:rPr>
              <a:t>các</a:t>
            </a:r>
            <a:r>
              <a:rPr lang="en-US" altLang="en-US" sz="1800" dirty="0">
                <a:sym typeface="Symbol" panose="05050102010706020507" pitchFamily="18" charset="2"/>
              </a:rPr>
              <a:t> </a:t>
            </a:r>
            <a:r>
              <a:rPr lang="en-US" altLang="en-US" sz="1800" dirty="0" err="1">
                <a:sym typeface="Symbol" panose="05050102010706020507" pitchFamily="18" charset="2"/>
              </a:rPr>
              <a:t>luật</a:t>
            </a:r>
            <a:r>
              <a:rPr lang="en-US" altLang="en-US" sz="1800" dirty="0">
                <a:sym typeface="Symbol" panose="05050102010706020507" pitchFamily="18" charset="2"/>
              </a:rPr>
              <a:t> </a:t>
            </a:r>
            <a:r>
              <a:rPr lang="en-US" altLang="en-US" sz="1800" dirty="0" err="1">
                <a:sym typeface="Symbol" panose="05050102010706020507" pitchFamily="18" charset="2"/>
              </a:rPr>
              <a:t>sinh</a:t>
            </a:r>
            <a:r>
              <a:rPr lang="en-US" altLang="en-US" sz="1800" dirty="0">
                <a:sym typeface="Symbol" panose="05050102010706020507" pitchFamily="18" charset="2"/>
              </a:rPr>
              <a:t> </a:t>
            </a:r>
            <a:r>
              <a:rPr lang="en-US" altLang="en-US" sz="1800" dirty="0" err="1">
                <a:sym typeface="Symbol" panose="05050102010706020507" pitchFamily="18" charset="2"/>
              </a:rPr>
              <a:t>sau</a:t>
            </a:r>
            <a:r>
              <a:rPr lang="en-US" altLang="en-US" sz="1800" dirty="0">
                <a:sym typeface="Symbol" panose="05050102010706020507" pitchFamily="18" charset="2"/>
              </a:rPr>
              <a:t>:</a:t>
            </a:r>
          </a:p>
          <a:p>
            <a:pPr marL="990600" lvl="1" indent="-533400" algn="l"/>
            <a:r>
              <a:rPr lang="en-US" altLang="en-US" sz="1800" dirty="0"/>
              <a:t>	A </a:t>
            </a:r>
            <a:r>
              <a:rPr lang="en-US" altLang="en-US" sz="1800" dirty="0">
                <a:sym typeface="Symbol" panose="05050102010706020507" pitchFamily="18" charset="2"/>
              </a:rPr>
              <a:t> </a:t>
            </a:r>
            <a:r>
              <a:rPr lang="en-US" altLang="en-US" sz="1800" baseline="-25000" dirty="0">
                <a:sym typeface="Symbol" panose="05050102010706020507" pitchFamily="18" charset="2"/>
              </a:rPr>
              <a:t>1</a:t>
            </a:r>
            <a:r>
              <a:rPr lang="en-US" altLang="en-US" sz="1800" dirty="0">
                <a:sym typeface="Symbol" panose="05050102010706020507" pitchFamily="18" charset="2"/>
              </a:rPr>
              <a:t>A' | </a:t>
            </a:r>
            <a:r>
              <a:rPr lang="en-US" altLang="en-US" sz="1800" baseline="-25000" dirty="0">
                <a:sym typeface="Symbol" panose="05050102010706020507" pitchFamily="18" charset="2"/>
              </a:rPr>
              <a:t>2</a:t>
            </a:r>
            <a:r>
              <a:rPr lang="en-US" altLang="en-US" sz="1800" dirty="0">
                <a:sym typeface="Symbol" panose="05050102010706020507" pitchFamily="18" charset="2"/>
              </a:rPr>
              <a:t>A'</a:t>
            </a:r>
            <a:r>
              <a:rPr lang="en-US" altLang="en-US" sz="1800" baseline="-25000" dirty="0">
                <a:sym typeface="Symbol" panose="05050102010706020507" pitchFamily="18" charset="2"/>
              </a:rPr>
              <a:t> </a:t>
            </a:r>
            <a:r>
              <a:rPr lang="en-US" altLang="en-US" sz="1800" dirty="0">
                <a:sym typeface="Symbol" panose="05050102010706020507" pitchFamily="18" charset="2"/>
              </a:rPr>
              <a:t>|..... | </a:t>
            </a:r>
            <a:r>
              <a:rPr lang="en-US" altLang="en-US" sz="1800" baseline="-25000" dirty="0" err="1">
                <a:sym typeface="Symbol" panose="05050102010706020507" pitchFamily="18" charset="2"/>
              </a:rPr>
              <a:t>n</a:t>
            </a:r>
            <a:r>
              <a:rPr lang="en-US" altLang="en-US" sz="1800" dirty="0" err="1">
                <a:sym typeface="Symbol" panose="05050102010706020507" pitchFamily="18" charset="2"/>
              </a:rPr>
              <a:t>A</a:t>
            </a:r>
            <a:r>
              <a:rPr lang="en-US" altLang="en-US" sz="1800" dirty="0">
                <a:sym typeface="Symbol" panose="05050102010706020507" pitchFamily="18" charset="2"/>
              </a:rPr>
              <a:t>'</a:t>
            </a:r>
          </a:p>
          <a:p>
            <a:pPr marL="990600" lvl="1" indent="-533400" algn="l"/>
            <a:r>
              <a:rPr lang="en-US" altLang="en-US" sz="1800" dirty="0"/>
              <a:t>	A' </a:t>
            </a:r>
            <a:r>
              <a:rPr lang="en-US" altLang="en-US" sz="1800" dirty="0">
                <a:sym typeface="Symbol" panose="05050102010706020507" pitchFamily="18" charset="2"/>
              </a:rPr>
              <a:t> </a:t>
            </a:r>
            <a:r>
              <a:rPr lang="en-US" altLang="en-US" sz="1800" baseline="-25000" dirty="0">
                <a:sym typeface="Symbol" panose="05050102010706020507" pitchFamily="18" charset="2"/>
              </a:rPr>
              <a:t>1</a:t>
            </a:r>
            <a:r>
              <a:rPr lang="en-US" altLang="en-US" sz="1800" dirty="0">
                <a:sym typeface="Symbol" panose="05050102010706020507" pitchFamily="18" charset="2"/>
              </a:rPr>
              <a:t>A'</a:t>
            </a:r>
            <a:r>
              <a:rPr lang="en-US" altLang="en-US" sz="1800" baseline="-25000" dirty="0">
                <a:sym typeface="Symbol" panose="05050102010706020507" pitchFamily="18" charset="2"/>
              </a:rPr>
              <a:t> </a:t>
            </a:r>
            <a:r>
              <a:rPr lang="en-US" altLang="en-US" sz="1800" dirty="0">
                <a:sym typeface="Symbol" panose="05050102010706020507" pitchFamily="18" charset="2"/>
              </a:rPr>
              <a:t>| </a:t>
            </a:r>
            <a:r>
              <a:rPr lang="en-US" altLang="en-US" sz="1800" baseline="-25000" dirty="0">
                <a:sym typeface="Symbol" panose="05050102010706020507" pitchFamily="18" charset="2"/>
              </a:rPr>
              <a:t>2</a:t>
            </a:r>
            <a:r>
              <a:rPr lang="en-US" altLang="en-US" sz="1800" dirty="0">
                <a:sym typeface="Symbol" panose="05050102010706020507" pitchFamily="18" charset="2"/>
              </a:rPr>
              <a:t>A'</a:t>
            </a:r>
            <a:r>
              <a:rPr lang="en-US" altLang="en-US" sz="1800" baseline="-25000" dirty="0">
                <a:sym typeface="Symbol" panose="05050102010706020507" pitchFamily="18" charset="2"/>
              </a:rPr>
              <a:t> </a:t>
            </a:r>
            <a:r>
              <a:rPr lang="en-US" altLang="en-US" sz="1800" dirty="0">
                <a:sym typeface="Symbol" panose="05050102010706020507" pitchFamily="18" charset="2"/>
              </a:rPr>
              <a:t>|..... | </a:t>
            </a:r>
            <a:r>
              <a:rPr lang="en-US" altLang="en-US" sz="1800" baseline="-25000" dirty="0">
                <a:sym typeface="Symbol" panose="05050102010706020507" pitchFamily="18" charset="2"/>
              </a:rPr>
              <a:t>m</a:t>
            </a:r>
            <a:r>
              <a:rPr lang="en-US" altLang="en-US" sz="1800" dirty="0">
                <a:sym typeface="Symbol" panose="05050102010706020507" pitchFamily="18" charset="2"/>
              </a:rPr>
              <a:t>A'</a:t>
            </a:r>
            <a:r>
              <a:rPr lang="en-US" altLang="en-US" sz="1800" baseline="-25000" dirty="0">
                <a:sym typeface="Symbol" panose="05050102010706020507" pitchFamily="18" charset="2"/>
              </a:rPr>
              <a:t> </a:t>
            </a:r>
            <a:r>
              <a:rPr lang="en-US" altLang="en-US" sz="1800" dirty="0">
                <a:sym typeface="Symbol" panose="05050102010706020507" pitchFamily="18" charset="2"/>
              </a:rPr>
              <a:t>| </a:t>
            </a:r>
          </a:p>
          <a:p>
            <a:pPr marL="990600" lvl="1" indent="-533400" algn="l"/>
            <a:r>
              <a:rPr lang="en-US" altLang="en-US" sz="1800" dirty="0">
                <a:sym typeface="Symbol" panose="05050102010706020507" pitchFamily="18" charset="2"/>
              </a:rPr>
              <a:t>	</a:t>
            </a:r>
            <a:r>
              <a:rPr lang="en-US" altLang="en-US" sz="1800" dirty="0" err="1">
                <a:sym typeface="Symbol" panose="05050102010706020507" pitchFamily="18" charset="2"/>
              </a:rPr>
              <a:t>Ví</a:t>
            </a:r>
            <a:r>
              <a:rPr lang="en-US" altLang="en-US" sz="1800" dirty="0">
                <a:sym typeface="Symbol" panose="05050102010706020507" pitchFamily="18" charset="2"/>
              </a:rPr>
              <a:t> </a:t>
            </a:r>
            <a:r>
              <a:rPr lang="en-US" altLang="en-US" sz="1800" dirty="0" err="1">
                <a:sym typeface="Symbol" panose="05050102010706020507" pitchFamily="18" charset="2"/>
              </a:rPr>
              <a:t>dụ</a:t>
            </a:r>
            <a:r>
              <a:rPr lang="en-US" altLang="en-US" sz="1800" dirty="0">
                <a:sym typeface="Symbol" panose="05050102010706020507" pitchFamily="18" charset="2"/>
              </a:rPr>
              <a:t>: </a:t>
            </a:r>
            <a:r>
              <a:rPr lang="en-US" altLang="en-US" sz="1800" dirty="0" err="1">
                <a:sym typeface="Symbol" panose="05050102010706020507" pitchFamily="18" charset="2"/>
              </a:rPr>
              <a:t>Thay</a:t>
            </a:r>
            <a:r>
              <a:rPr lang="en-US" altLang="en-US" sz="1800" dirty="0">
                <a:sym typeface="Symbol" panose="05050102010706020507" pitchFamily="18" charset="2"/>
              </a:rPr>
              <a:t> </a:t>
            </a:r>
            <a:r>
              <a:rPr lang="en-US" altLang="en-US" sz="1800" dirty="0" err="1">
                <a:sym typeface="Symbol" panose="05050102010706020507" pitchFamily="18" charset="2"/>
              </a:rPr>
              <a:t>luật</a:t>
            </a:r>
            <a:r>
              <a:rPr lang="en-US" altLang="en-US" sz="1800" dirty="0">
                <a:sym typeface="Symbol" panose="05050102010706020507" pitchFamily="18" charset="2"/>
              </a:rPr>
              <a:t> </a:t>
            </a:r>
            <a:r>
              <a:rPr lang="en-US" altLang="en-US" sz="1800" dirty="0" err="1">
                <a:sym typeface="Symbol" panose="05050102010706020507" pitchFamily="18" charset="2"/>
              </a:rPr>
              <a:t>sinh</a:t>
            </a:r>
            <a:r>
              <a:rPr lang="en-US" altLang="en-US" sz="1800" dirty="0">
                <a:sym typeface="Symbol" panose="05050102010706020507" pitchFamily="18" charset="2"/>
              </a:rPr>
              <a:t> </a:t>
            </a:r>
            <a:r>
              <a:rPr lang="en-US" altLang="en-US" sz="1800" dirty="0"/>
              <a:t>A </a:t>
            </a:r>
            <a:r>
              <a:rPr lang="en-US" altLang="en-US" sz="1800" dirty="0">
                <a:sym typeface="Symbol" panose="05050102010706020507" pitchFamily="18" charset="2"/>
              </a:rPr>
              <a:t> A</a:t>
            </a:r>
            <a:r>
              <a:rPr lang="en-US" altLang="en-US" sz="1800" baseline="-25000" dirty="0">
                <a:sym typeface="Symbol" panose="05050102010706020507" pitchFamily="18" charset="2"/>
              </a:rPr>
              <a:t> </a:t>
            </a:r>
            <a:r>
              <a:rPr lang="en-US" altLang="en-US" sz="1800" dirty="0">
                <a:sym typeface="Symbol" panose="05050102010706020507" pitchFamily="18" charset="2"/>
              </a:rPr>
              <a:t>|  </a:t>
            </a:r>
            <a:r>
              <a:rPr lang="en-US" altLang="en-US" sz="1800" dirty="0" err="1">
                <a:sym typeface="Symbol" panose="05050102010706020507" pitchFamily="18" charset="2"/>
              </a:rPr>
              <a:t>bởi</a:t>
            </a:r>
            <a:r>
              <a:rPr lang="en-US" altLang="en-US" sz="1800" dirty="0">
                <a:sym typeface="Symbol" panose="05050102010706020507" pitchFamily="18" charset="2"/>
              </a:rPr>
              <a:t>:</a:t>
            </a:r>
          </a:p>
          <a:p>
            <a:pPr marL="990600" lvl="1" indent="-533400" algn="l"/>
            <a:r>
              <a:rPr lang="en-US" altLang="en-US" sz="1800" dirty="0">
                <a:sym typeface="Symbol" panose="05050102010706020507" pitchFamily="18" charset="2"/>
              </a:rPr>
              <a:t>	           </a:t>
            </a:r>
            <a:r>
              <a:rPr lang="en-US" altLang="en-US" sz="1800" dirty="0"/>
              <a:t>A </a:t>
            </a:r>
            <a:r>
              <a:rPr lang="en-US" altLang="en-US" sz="1800" dirty="0">
                <a:sym typeface="Symbol" panose="05050102010706020507" pitchFamily="18" charset="2"/>
              </a:rPr>
              <a:t> A’ </a:t>
            </a:r>
          </a:p>
          <a:p>
            <a:pPr marL="990600" lvl="1" indent="-533400" algn="l"/>
            <a:r>
              <a:rPr lang="en-US" altLang="en-US" sz="1800" dirty="0"/>
              <a:t>	           A' </a:t>
            </a:r>
            <a:r>
              <a:rPr lang="en-US" altLang="en-US" sz="1800" dirty="0">
                <a:sym typeface="Symbol" panose="05050102010706020507" pitchFamily="18" charset="2"/>
              </a:rPr>
              <a:t> A'</a:t>
            </a:r>
            <a:r>
              <a:rPr lang="en-US" altLang="en-US" sz="1800" baseline="-25000" dirty="0">
                <a:sym typeface="Symbol" panose="05050102010706020507" pitchFamily="18" charset="2"/>
              </a:rPr>
              <a:t> </a:t>
            </a:r>
            <a:r>
              <a:rPr lang="en-US" altLang="en-US" sz="1800" dirty="0">
                <a:sym typeface="Symbol" panose="05050102010706020507" pitchFamily="18" charset="2"/>
              </a:rPr>
              <a:t>| </a:t>
            </a:r>
          </a:p>
          <a:p>
            <a:pPr marL="915988" lvl="1" indent="-342900" algn="l">
              <a:buFont typeface="Arial" panose="020B0604020202020204" pitchFamily="34" charset="0"/>
              <a:buChar char="•"/>
            </a:pPr>
            <a:r>
              <a:rPr lang="en-US" altLang="en-US" sz="1800" dirty="0" err="1">
                <a:sym typeface="Symbol" panose="05050102010706020507" pitchFamily="18" charset="2"/>
              </a:rPr>
              <a:t>Loại</a:t>
            </a:r>
            <a:r>
              <a:rPr lang="en-US" altLang="en-US" sz="1800" dirty="0">
                <a:sym typeface="Symbol" panose="05050102010706020507" pitchFamily="18" charset="2"/>
              </a:rPr>
              <a:t> </a:t>
            </a:r>
            <a:r>
              <a:rPr lang="en-US" altLang="en-US" sz="1800" dirty="0" err="1">
                <a:sym typeface="Symbol" panose="05050102010706020507" pitchFamily="18" charset="2"/>
              </a:rPr>
              <a:t>gián</a:t>
            </a:r>
            <a:r>
              <a:rPr lang="en-US" altLang="en-US" sz="1800" dirty="0">
                <a:sym typeface="Symbol" panose="05050102010706020507" pitchFamily="18" charset="2"/>
              </a:rPr>
              <a:t> </a:t>
            </a:r>
            <a:r>
              <a:rPr lang="en-US" altLang="en-US" sz="1800" dirty="0" err="1">
                <a:sym typeface="Symbol" panose="05050102010706020507" pitchFamily="18" charset="2"/>
              </a:rPr>
              <a:t>tiếp</a:t>
            </a:r>
            <a:r>
              <a:rPr lang="en-US" altLang="en-US" sz="1800" dirty="0">
                <a:sym typeface="Symbol" panose="05050102010706020507" pitchFamily="18" charset="2"/>
              </a:rPr>
              <a:t>: ta </a:t>
            </a:r>
            <a:r>
              <a:rPr lang="en-US" altLang="en-US" sz="1800" dirty="0" err="1">
                <a:sym typeface="Symbol" panose="05050102010706020507" pitchFamily="18" charset="2"/>
              </a:rPr>
              <a:t>sử</a:t>
            </a:r>
            <a:r>
              <a:rPr lang="en-US" altLang="en-US" sz="1800" dirty="0">
                <a:sym typeface="Symbol" panose="05050102010706020507" pitchFamily="18" charset="2"/>
              </a:rPr>
              <a:t> </a:t>
            </a:r>
            <a:r>
              <a:rPr lang="en-US" altLang="en-US" sz="1800" dirty="0" err="1">
                <a:sym typeface="Symbol" panose="05050102010706020507" pitchFamily="18" charset="2"/>
              </a:rPr>
              <a:t>dụng</a:t>
            </a:r>
            <a:r>
              <a:rPr lang="en-US" altLang="en-US" sz="1800" dirty="0">
                <a:sym typeface="Symbol" panose="05050102010706020507" pitchFamily="18" charset="2"/>
              </a:rPr>
              <a:t> </a:t>
            </a:r>
            <a:r>
              <a:rPr lang="en-US" altLang="en-US" sz="1800" dirty="0" err="1">
                <a:sym typeface="Symbol" panose="05050102010706020507" pitchFamily="18" charset="2"/>
              </a:rPr>
              <a:t>giải</a:t>
            </a:r>
            <a:r>
              <a:rPr lang="en-US" altLang="en-US" sz="1800" dirty="0">
                <a:sym typeface="Symbol" panose="05050102010706020507" pitchFamily="18" charset="2"/>
              </a:rPr>
              <a:t> </a:t>
            </a:r>
            <a:r>
              <a:rPr lang="en-US" altLang="en-US" sz="1800" dirty="0" err="1">
                <a:sym typeface="Symbol" panose="05050102010706020507" pitchFamily="18" charset="2"/>
              </a:rPr>
              <a:t>thuật</a:t>
            </a:r>
            <a:r>
              <a:rPr lang="en-US" altLang="en-US" sz="1800" dirty="0">
                <a:sym typeface="Symbol" panose="05050102010706020507" pitchFamily="18" charset="2"/>
              </a:rPr>
              <a:t> </a:t>
            </a:r>
            <a:r>
              <a:rPr lang="en-US" altLang="en-US" sz="1800" dirty="0" err="1">
                <a:sym typeface="Symbol" panose="05050102010706020507" pitchFamily="18" charset="2"/>
              </a:rPr>
              <a:t>để</a:t>
            </a:r>
            <a:r>
              <a:rPr lang="en-US" altLang="en-US" sz="1800" dirty="0">
                <a:sym typeface="Symbol" panose="05050102010706020507" pitchFamily="18" charset="2"/>
              </a:rPr>
              <a:t> </a:t>
            </a:r>
            <a:r>
              <a:rPr lang="en-US" altLang="en-US" sz="1800" dirty="0" err="1">
                <a:sym typeface="Symbol" panose="05050102010706020507" pitchFamily="18" charset="2"/>
              </a:rPr>
              <a:t>loại</a:t>
            </a:r>
            <a:r>
              <a:rPr lang="en-US" altLang="en-US" sz="1800" dirty="0">
                <a:sym typeface="Symbol" panose="05050102010706020507" pitchFamily="18" charset="2"/>
              </a:rPr>
              <a:t> </a:t>
            </a:r>
            <a:r>
              <a:rPr lang="en-US" altLang="en-US" sz="1800" dirty="0" err="1">
                <a:sym typeface="Symbol" panose="05050102010706020507" pitchFamily="18" charset="2"/>
              </a:rPr>
              <a:t>bỏ</a:t>
            </a:r>
            <a:r>
              <a:rPr lang="en-US" altLang="en-US" sz="1800" dirty="0">
                <a:sym typeface="Symbol" panose="05050102010706020507" pitchFamily="18" charset="2"/>
              </a:rPr>
              <a:t> </a:t>
            </a:r>
          </a:p>
          <a:p>
            <a:pPr marL="573088" lvl="1" indent="0" algn="l"/>
            <a:r>
              <a:rPr lang="en-US" altLang="en-US" sz="1800" dirty="0">
                <a:sym typeface="Symbol" panose="05050102010706020507" pitchFamily="18" charset="2"/>
              </a:rPr>
              <a:t>	(</a:t>
            </a:r>
            <a:r>
              <a:rPr lang="en-US" altLang="en-US" sz="1800" dirty="0" err="1">
                <a:sym typeface="Symbol" panose="05050102010706020507" pitchFamily="18" charset="2"/>
              </a:rPr>
              <a:t>tham</a:t>
            </a:r>
            <a:r>
              <a:rPr lang="en-US" altLang="en-US" sz="1800" dirty="0">
                <a:sym typeface="Symbol" panose="05050102010706020507" pitchFamily="18" charset="2"/>
              </a:rPr>
              <a:t> </a:t>
            </a:r>
            <a:r>
              <a:rPr lang="en-US" altLang="en-US" sz="1800" dirty="0" err="1">
                <a:sym typeface="Symbol" panose="05050102010706020507" pitchFamily="18" charset="2"/>
              </a:rPr>
              <a:t>khảo</a:t>
            </a:r>
            <a:r>
              <a:rPr lang="en-US" altLang="en-US" sz="1800" dirty="0">
                <a:sym typeface="Symbol" panose="05050102010706020507" pitchFamily="18" charset="2"/>
              </a:rPr>
              <a:t> </a:t>
            </a:r>
            <a:r>
              <a:rPr lang="en-US" altLang="en-US" sz="1800" dirty="0" err="1">
                <a:sym typeface="Symbol" panose="05050102010706020507" pitchFamily="18" charset="2"/>
              </a:rPr>
              <a:t>trên</a:t>
            </a:r>
            <a:r>
              <a:rPr lang="en-US" altLang="en-US" sz="1800" dirty="0">
                <a:sym typeface="Symbol" panose="05050102010706020507" pitchFamily="18" charset="2"/>
              </a:rPr>
              <a:t> </a:t>
            </a:r>
            <a:r>
              <a:rPr lang="en-US" altLang="en-US" sz="1800" dirty="0" err="1">
                <a:sym typeface="Symbol" panose="05050102010706020507" pitchFamily="18" charset="2"/>
              </a:rPr>
              <a:t>mạng</a:t>
            </a:r>
            <a:r>
              <a:rPr lang="en-US" altLang="en-US" sz="1800" dirty="0">
                <a:sym typeface="Symbol" panose="05050102010706020507" pitchFamily="18" charset="2"/>
              </a:rPr>
              <a:t>)</a:t>
            </a:r>
          </a:p>
        </p:txBody>
      </p:sp>
    </p:spTree>
    <p:extLst>
      <p:ext uri="{BB962C8B-B14F-4D97-AF65-F5344CB8AC3E}">
        <p14:creationId xmlns:p14="http://schemas.microsoft.com/office/powerpoint/2010/main" val="1422135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33"/>
        <p:cNvGrpSpPr/>
        <p:nvPr/>
      </p:nvGrpSpPr>
      <p:grpSpPr>
        <a:xfrm>
          <a:off x="0" y="0"/>
          <a:ext cx="0" cy="0"/>
          <a:chOff x="0" y="0"/>
          <a:chExt cx="0" cy="0"/>
        </a:xfrm>
      </p:grpSpPr>
      <p:sp>
        <p:nvSpPr>
          <p:cNvPr id="5" name="Title 4">
            <a:extLst>
              <a:ext uri="{FF2B5EF4-FFF2-40B4-BE49-F238E27FC236}">
                <a16:creationId xmlns:a16="http://schemas.microsoft.com/office/drawing/2014/main" id="{6B7C3E57-2152-4766-BB21-D2E949952C22}"/>
              </a:ext>
            </a:extLst>
          </p:cNvPr>
          <p:cNvSpPr>
            <a:spLocks noGrp="1"/>
          </p:cNvSpPr>
          <p:nvPr>
            <p:ph type="ctrTitle"/>
          </p:nvPr>
        </p:nvSpPr>
        <p:spPr>
          <a:xfrm>
            <a:off x="2375504" y="364398"/>
            <a:ext cx="4392992" cy="872024"/>
          </a:xfrm>
        </p:spPr>
        <p:txBody>
          <a:bodyPr/>
          <a:lstStyle/>
          <a:p>
            <a:r>
              <a:rPr lang="en-US" b="1" dirty="0">
                <a:latin typeface="+mj-lt"/>
              </a:rPr>
              <a:t>CÁC VẤN ĐỀ TRONG PHÂN TÍCH VĂN PHẠM</a:t>
            </a:r>
          </a:p>
        </p:txBody>
      </p:sp>
      <mc:AlternateContent xmlns:mc="http://schemas.openxmlformats.org/markup-compatibility/2006" xmlns:a14="http://schemas.microsoft.com/office/drawing/2010/main">
        <mc:Choice Requires="a14">
          <p:sp>
            <p:nvSpPr>
              <p:cNvPr id="31" name="Google Shape;2247;p46">
                <a:extLst>
                  <a:ext uri="{FF2B5EF4-FFF2-40B4-BE49-F238E27FC236}">
                    <a16:creationId xmlns:a16="http://schemas.microsoft.com/office/drawing/2014/main" id="{09D8DF9D-2546-4345-A103-C4DC76F8E07F}"/>
                  </a:ext>
                </a:extLst>
              </p:cNvPr>
              <p:cNvSpPr txBox="1">
                <a:spLocks/>
              </p:cNvSpPr>
              <p:nvPr/>
            </p:nvSpPr>
            <p:spPr>
              <a:xfrm>
                <a:off x="1172918" y="1236422"/>
                <a:ext cx="5595578" cy="24643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Open Sans"/>
                  <a:buNone/>
                  <a:defRPr sz="2400" b="0" i="0" u="none" strike="noStrike" cap="none">
                    <a:solidFill>
                      <a:schemeClr val="dk2"/>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1600"/>
                  </a:spcBef>
                  <a:spcAft>
                    <a:spcPts val="160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marL="458788" indent="-342900" algn="l">
                  <a:buFont typeface="Wingdings" panose="05000000000000000000" pitchFamily="2" charset="2"/>
                  <a:buChar char="v"/>
                </a:pPr>
                <a:r>
                  <a:rPr lang="en-US" altLang="en-US" sz="2000" dirty="0">
                    <a:sym typeface="Symbol" panose="05050102010706020507" pitchFamily="18" charset="2"/>
                  </a:rPr>
                  <a:t>Tạo ra </a:t>
                </a:r>
                <a:r>
                  <a:rPr lang="en-US" altLang="en-US" sz="2000" dirty="0" err="1">
                    <a:sym typeface="Symbol" panose="05050102010706020507" pitchFamily="18" charset="2"/>
                  </a:rPr>
                  <a:t>yếu</a:t>
                </a:r>
                <a:r>
                  <a:rPr lang="en-US" altLang="en-US" sz="2000" dirty="0">
                    <a:sym typeface="Symbol" panose="05050102010706020507" pitchFamily="18" charset="2"/>
                  </a:rPr>
                  <a:t> </a:t>
                </a:r>
                <a:r>
                  <a:rPr lang="en-US" altLang="en-US" sz="2000" dirty="0" err="1">
                    <a:sym typeface="Symbol" panose="05050102010706020507" pitchFamily="18" charset="2"/>
                  </a:rPr>
                  <a:t>tố</a:t>
                </a:r>
                <a:r>
                  <a:rPr lang="en-US" altLang="en-US" sz="2000" dirty="0">
                    <a:sym typeface="Symbol" panose="05050102010706020507" pitchFamily="18" charset="2"/>
                  </a:rPr>
                  <a:t> </a:t>
                </a:r>
                <a:r>
                  <a:rPr lang="en-US" altLang="en-US" sz="2000" dirty="0" err="1">
                    <a:sym typeface="Symbol" panose="05050102010706020507" pitchFamily="18" charset="2"/>
                  </a:rPr>
                  <a:t>trái</a:t>
                </a:r>
                <a:endParaRPr lang="en-US" altLang="en-US" sz="2000" dirty="0">
                  <a:sym typeface="Symbol" panose="05050102010706020507" pitchFamily="18" charset="2"/>
                </a:endParaRPr>
              </a:p>
              <a:p>
                <a:pPr marL="458788" indent="-342900" algn="l">
                  <a:buFont typeface="Wingdings" panose="05000000000000000000" pitchFamily="2" charset="2"/>
                  <a:buChar char="v"/>
                </a:pPr>
                <a:r>
                  <a:rPr lang="en-US" altLang="en-US" sz="2000" dirty="0" err="1">
                    <a:sym typeface="Symbol" panose="05050102010706020507" pitchFamily="18" charset="2"/>
                  </a:rPr>
                  <a:t>Luật</a:t>
                </a:r>
                <a:r>
                  <a:rPr lang="en-US" altLang="en-US" sz="2000" dirty="0">
                    <a:sym typeface="Symbol" panose="05050102010706020507" pitchFamily="18" charset="2"/>
                  </a:rPr>
                  <a:t> </a:t>
                </a:r>
                <a:r>
                  <a:rPr lang="en-US" altLang="en-US" sz="2000" dirty="0" err="1">
                    <a:sym typeface="Symbol" panose="05050102010706020507" pitchFamily="18" charset="2"/>
                  </a:rPr>
                  <a:t>sinh</a:t>
                </a:r>
                <a:r>
                  <a:rPr lang="en-US" altLang="en-US" sz="2000" dirty="0">
                    <a:sym typeface="Symbol" panose="05050102010706020507" pitchFamily="18" charset="2"/>
                  </a:rPr>
                  <a:t>: </a:t>
                </a:r>
                <a:r>
                  <a:rPr lang="en-US" altLang="en-US" sz="2000" dirty="0"/>
                  <a:t>A </a:t>
                </a:r>
                <a:r>
                  <a:rPr lang="en-US" altLang="en-US" sz="2000" dirty="0">
                    <a:sym typeface="Symbol" panose="05050102010706020507" pitchFamily="18" charset="2"/>
                  </a:rPr>
                  <a:t> </a:t>
                </a:r>
                <a:r>
                  <a:rPr lang="en-US" altLang="en-US" sz="2000" baseline="-25000" dirty="0">
                    <a:sym typeface="Symbol" panose="05050102010706020507" pitchFamily="18" charset="2"/>
                  </a:rPr>
                  <a:t> </a:t>
                </a:r>
                <a:r>
                  <a:rPr lang="en-US" altLang="en-US" sz="2000" dirty="0">
                    <a:sym typeface="Symbol" panose="05050102010706020507" pitchFamily="18" charset="2"/>
                  </a:rPr>
                  <a:t></a:t>
                </a:r>
                <a:r>
                  <a:rPr lang="en-US" altLang="en-US" sz="2000" baseline="-25000" dirty="0">
                    <a:sym typeface="Symbol" panose="05050102010706020507" pitchFamily="18" charset="2"/>
                  </a:rPr>
                  <a:t>1 </a:t>
                </a:r>
                <a:r>
                  <a:rPr lang="en-US" altLang="en-US" sz="2000" dirty="0">
                    <a:sym typeface="Symbol" panose="05050102010706020507" pitchFamily="18" charset="2"/>
                  </a:rPr>
                  <a:t>| </a:t>
                </a:r>
                <a:r>
                  <a:rPr lang="en-US" altLang="en-US" sz="2000" baseline="-25000" dirty="0">
                    <a:sym typeface="Symbol" panose="05050102010706020507" pitchFamily="18" charset="2"/>
                  </a:rPr>
                  <a:t> </a:t>
                </a:r>
                <a:r>
                  <a:rPr lang="en-US" altLang="en-US" sz="2000" dirty="0">
                    <a:sym typeface="Symbol" panose="05050102010706020507" pitchFamily="18" charset="2"/>
                  </a:rPr>
                  <a:t></a:t>
                </a:r>
                <a:r>
                  <a:rPr lang="en-US" altLang="en-US" sz="2000" baseline="-25000" dirty="0">
                    <a:sym typeface="Symbol" panose="05050102010706020507" pitchFamily="18" charset="2"/>
                  </a:rPr>
                  <a:t>2 </a:t>
                </a:r>
              </a:p>
              <a:p>
                <a:pPr marL="115888" indent="0" algn="l"/>
                <a:r>
                  <a:rPr lang="en-US" altLang="en-US" sz="2000" dirty="0">
                    <a:sym typeface="Symbol" panose="05050102010706020507" pitchFamily="18" charset="2"/>
                  </a:rPr>
                  <a:t>     </a:t>
                </a:r>
                <a:r>
                  <a:rPr lang="en-US" altLang="en-US" sz="2000" dirty="0" err="1">
                    <a:sym typeface="Symbol" panose="05050102010706020507" pitchFamily="18" charset="2"/>
                  </a:rPr>
                  <a:t>Biến</a:t>
                </a:r>
                <a:r>
                  <a:rPr lang="en-US" altLang="en-US" sz="2000" dirty="0">
                    <a:sym typeface="Symbol" panose="05050102010706020507" pitchFamily="18" charset="2"/>
                  </a:rPr>
                  <a:t> </a:t>
                </a:r>
                <a:r>
                  <a:rPr lang="en-US" altLang="en-US" sz="2000" dirty="0" err="1">
                    <a:sym typeface="Symbol" panose="05050102010706020507" pitchFamily="18" charset="2"/>
                  </a:rPr>
                  <a:t>đổi</a:t>
                </a:r>
                <a:r>
                  <a:rPr lang="en-US" altLang="en-US" sz="2000" dirty="0">
                    <a:sym typeface="Symbol" panose="05050102010706020507" pitchFamily="18" charset="2"/>
                  </a:rPr>
                  <a:t> </a:t>
                </a:r>
                <a:r>
                  <a:rPr lang="en-US" altLang="en-US" sz="2000" dirty="0" err="1">
                    <a:sym typeface="Symbol" panose="05050102010706020507" pitchFamily="18" charset="2"/>
                  </a:rPr>
                  <a:t>thành</a:t>
                </a:r>
                <a:r>
                  <a:rPr lang="en-US" altLang="en-US" sz="2000" dirty="0">
                    <a:sym typeface="Symbol" panose="05050102010706020507" pitchFamily="18" charset="2"/>
                  </a:rPr>
                  <a:t>:</a:t>
                </a:r>
              </a:p>
              <a:p>
                <a:pPr marL="115888" indent="0" algn="l"/>
                <a:r>
                  <a:rPr lang="en-US" altLang="en-US" sz="2000" dirty="0">
                    <a:sym typeface="Symbol" panose="05050102010706020507" pitchFamily="18" charset="2"/>
                  </a:rPr>
                  <a:t>	</a:t>
                </a:r>
                <a14:m>
                  <m:oMath xmlns:m="http://schemas.openxmlformats.org/officeDocument/2006/math">
                    <m:d>
                      <m:dPr>
                        <m:begChr m:val="{"/>
                        <m:endChr m:val=""/>
                        <m:ctrlPr>
                          <a:rPr lang="en-US" altLang="en-US" sz="2000" i="1" smtClean="0">
                            <a:latin typeface="Cambria Math" panose="02040503050406030204" pitchFamily="18" charset="0"/>
                            <a:sym typeface="Symbol" panose="05050102010706020507" pitchFamily="18" charset="2"/>
                          </a:rPr>
                        </m:ctrlPr>
                      </m:dPr>
                      <m:e>
                        <m:eqArr>
                          <m:eqArrPr>
                            <m:ctrlPr>
                              <a:rPr lang="en-US" altLang="en-US" sz="2000" i="1" smtClean="0">
                                <a:latin typeface="Cambria Math" panose="02040503050406030204" pitchFamily="18" charset="0"/>
                                <a:sym typeface="Symbol" panose="05050102010706020507" pitchFamily="18" charset="2"/>
                              </a:rPr>
                            </m:ctrlPr>
                          </m:eqArrPr>
                          <m:e>
                            <m:r>
                              <m:rPr>
                                <m:nor/>
                              </m:rPr>
                              <a:rPr lang="en-US" altLang="en-US" sz="2000" dirty="0"/>
                              <m:t>A</m:t>
                            </m:r>
                            <m:r>
                              <m:rPr>
                                <m:nor/>
                              </m:rPr>
                              <a:rPr lang="en-US" altLang="en-US" sz="2000" b="0" i="0" dirty="0" smtClean="0"/>
                              <m:t> </m:t>
                            </m:r>
                            <m:r>
                              <a:rPr lang="en-US" altLang="en-US" sz="2000" b="0" i="1" dirty="0" smtClean="0">
                                <a:latin typeface="Cambria Math" panose="02040503050406030204" pitchFamily="18" charset="0"/>
                                <a:ea typeface="Cambria Math" panose="02040503050406030204" pitchFamily="18" charset="0"/>
                              </a:rPr>
                              <m:t>→</m:t>
                            </m:r>
                            <m:r>
                              <m:rPr>
                                <m:nor/>
                              </m:rPr>
                              <a:rPr lang="en-US" altLang="en-US" sz="2000" dirty="0"/>
                              <m:t> </m:t>
                            </m:r>
                            <m:r>
                              <m:rPr>
                                <m:nor/>
                              </m:rPr>
                              <a:rPr lang="en-US" altLang="en-US" sz="2000" dirty="0">
                                <a:sym typeface="Symbol" panose="05050102010706020507" pitchFamily="18" charset="2"/>
                              </a:rPr>
                              <m:t> </m:t>
                            </m:r>
                            <m:r>
                              <m:rPr>
                                <m:nor/>
                              </m:rPr>
                              <a:rPr lang="en-US" altLang="en-US" sz="2000" dirty="0">
                                <a:sym typeface="Symbol" panose="05050102010706020507" pitchFamily="18" charset="2"/>
                              </a:rPr>
                              <m:t>A</m:t>
                            </m:r>
                            <m:r>
                              <m:rPr>
                                <m:nor/>
                              </m:rPr>
                              <a:rPr lang="en-US" altLang="en-US" sz="2000" dirty="0">
                                <a:sym typeface="Symbol" panose="05050102010706020507" pitchFamily="18" charset="2"/>
                              </a:rPr>
                              <m:t>′ |  </m:t>
                            </m:r>
                          </m:e>
                          <m:e>
                            <m:r>
                              <m:rPr>
                                <m:nor/>
                              </m:rPr>
                              <a:rPr lang="en-US" altLang="en-US" sz="2000" dirty="0"/>
                              <m:t>A</m:t>
                            </m:r>
                            <m:r>
                              <m:rPr>
                                <m:nor/>
                              </m:rPr>
                              <a:rPr lang="en-US" altLang="en-US" sz="2000" dirty="0"/>
                              <m:t>′</m:t>
                            </m:r>
                            <m:r>
                              <a:rPr lang="en-US" altLang="en-US" sz="2000" b="0" i="1" dirty="0" smtClean="0">
                                <a:latin typeface="Cambria Math" panose="02040503050406030204" pitchFamily="18" charset="0"/>
                              </a:rPr>
                              <m:t> </m:t>
                            </m:r>
                            <m:r>
                              <a:rPr lang="en-US" altLang="en-US" sz="2000" i="1" dirty="0" smtClean="0">
                                <a:latin typeface="Cambria Math" panose="02040503050406030204" pitchFamily="18" charset="0"/>
                                <a:ea typeface="Cambria Math" panose="02040503050406030204" pitchFamily="18" charset="0"/>
                              </a:rPr>
                              <m:t>→</m:t>
                            </m:r>
                            <m:sSub>
                              <m:sSubPr>
                                <m:ctrlPr>
                                  <a:rPr lang="en-US" altLang="en-US" sz="2000" b="0" i="1" dirty="0" smtClean="0">
                                    <a:latin typeface="Cambria Math" panose="02040503050406030204" pitchFamily="18" charset="0"/>
                                    <a:sym typeface="Symbol" panose="05050102010706020507" pitchFamily="18" charset="2"/>
                                  </a:rPr>
                                </m:ctrlPr>
                              </m:sSubPr>
                              <m:e>
                                <m:r>
                                  <m:rPr>
                                    <m:nor/>
                                  </m:rPr>
                                  <a:rPr lang="en-US" altLang="en-US" sz="2000" dirty="0">
                                    <a:latin typeface="Cambria Math" panose="02040503050406030204" pitchFamily="18" charset="0"/>
                                    <a:ea typeface="Cambria Math" panose="02040503050406030204" pitchFamily="18" charset="0"/>
                                    <a:sym typeface="Symbol" panose="05050102010706020507" pitchFamily="18" charset="2"/>
                                  </a:rPr>
                                  <m:t>β</m:t>
                                </m:r>
                              </m:e>
                              <m:sub>
                                <m:r>
                                  <a:rPr lang="en-US" altLang="en-US" sz="2000" b="0" i="1" dirty="0" smtClean="0">
                                    <a:latin typeface="Cambria Math" panose="02040503050406030204" pitchFamily="18" charset="0"/>
                                    <a:sym typeface="Symbol" panose="05050102010706020507" pitchFamily="18" charset="2"/>
                                  </a:rPr>
                                  <m:t>1</m:t>
                                </m:r>
                              </m:sub>
                            </m:sSub>
                            <m:r>
                              <a:rPr lang="en-US" altLang="en-US" sz="2000" b="0" i="1" dirty="0" smtClean="0">
                                <a:latin typeface="Cambria Math" panose="02040503050406030204" pitchFamily="18" charset="0"/>
                                <a:sym typeface="Symbol" panose="05050102010706020507" pitchFamily="18" charset="2"/>
                              </a:rPr>
                              <m:t> | </m:t>
                            </m:r>
                            <m:sSub>
                              <m:sSubPr>
                                <m:ctrlPr>
                                  <a:rPr lang="en-US" altLang="en-US" sz="2000" b="0" i="1" dirty="0" smtClean="0">
                                    <a:latin typeface="Cambria Math" panose="02040503050406030204" pitchFamily="18" charset="0"/>
                                    <a:ea typeface="Cambria Math" panose="02040503050406030204" pitchFamily="18" charset="0"/>
                                    <a:sym typeface="Symbol" panose="05050102010706020507" pitchFamily="18" charset="2"/>
                                  </a:rPr>
                                </m:ctrlPr>
                              </m:sSubPr>
                              <m:e>
                                <m:r>
                                  <m:rPr>
                                    <m:nor/>
                                  </m:rPr>
                                  <a:rPr lang="en-US" altLang="en-US" sz="2000" dirty="0">
                                    <a:latin typeface="Cambria Math" panose="02040503050406030204" pitchFamily="18" charset="0"/>
                                    <a:ea typeface="Cambria Math" panose="02040503050406030204" pitchFamily="18" charset="0"/>
                                    <a:sym typeface="Symbol" panose="05050102010706020507" pitchFamily="18" charset="2"/>
                                  </a:rPr>
                                  <m:t>β</m:t>
                                </m:r>
                              </m:e>
                              <m:sub>
                                <m:r>
                                  <a:rPr lang="en-US" altLang="en-US" sz="2000" b="0" i="1" dirty="0" smtClean="0">
                                    <a:latin typeface="Cambria Math" panose="02040503050406030204" pitchFamily="18" charset="0"/>
                                    <a:ea typeface="Cambria Math" panose="02040503050406030204" pitchFamily="18" charset="0"/>
                                    <a:sym typeface="Symbol" panose="05050102010706020507" pitchFamily="18" charset="2"/>
                                  </a:rPr>
                                  <m:t>2</m:t>
                                </m:r>
                              </m:sub>
                            </m:sSub>
                          </m:e>
                        </m:eqArr>
                      </m:e>
                    </m:d>
                  </m:oMath>
                </a14:m>
                <a:endParaRPr lang="en-US" altLang="en-US" sz="2000" dirty="0">
                  <a:sym typeface="Symbol" panose="05050102010706020507" pitchFamily="18" charset="2"/>
                </a:endParaRPr>
              </a:p>
            </p:txBody>
          </p:sp>
        </mc:Choice>
        <mc:Fallback xmlns="">
          <p:sp>
            <p:nvSpPr>
              <p:cNvPr id="31" name="Google Shape;2247;p46">
                <a:extLst>
                  <a:ext uri="{FF2B5EF4-FFF2-40B4-BE49-F238E27FC236}">
                    <a16:creationId xmlns:a16="http://schemas.microsoft.com/office/drawing/2014/main" id="{09D8DF9D-2546-4345-A103-C4DC76F8E07F}"/>
                  </a:ext>
                </a:extLst>
              </p:cNvPr>
              <p:cNvSpPr txBox="1">
                <a:spLocks noRot="1" noChangeAspect="1" noMove="1" noResize="1" noEditPoints="1" noAdjustHandles="1" noChangeArrowheads="1" noChangeShapeType="1" noTextEdit="1"/>
              </p:cNvSpPr>
              <p:nvPr/>
            </p:nvSpPr>
            <p:spPr>
              <a:xfrm>
                <a:off x="1172918" y="1236422"/>
                <a:ext cx="5595578" cy="2464310"/>
              </a:xfrm>
              <a:prstGeom prst="rect">
                <a:avLst/>
              </a:prstGeom>
              <a:blipFill>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17049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xEl>
                                              <p:pRg st="1" end="1"/>
                                            </p:txEl>
                                          </p:spTgt>
                                        </p:tgtEl>
                                        <p:attrNameLst>
                                          <p:attrName>style.visibility</p:attrName>
                                        </p:attrNameLst>
                                      </p:cBhvr>
                                      <p:to>
                                        <p:strVal val="visible"/>
                                      </p:to>
                                    </p:set>
                                    <p:animEffect transition="in" filter="fade">
                                      <p:cBhvr>
                                        <p:cTn id="7" dur="500"/>
                                        <p:tgtEl>
                                          <p:spTgt spid="31">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1">
                                            <p:txEl>
                                              <p:pRg st="2" end="2"/>
                                            </p:txEl>
                                          </p:spTgt>
                                        </p:tgtEl>
                                        <p:attrNameLst>
                                          <p:attrName>style.visibility</p:attrName>
                                        </p:attrNameLst>
                                      </p:cBhvr>
                                      <p:to>
                                        <p:strVal val="visible"/>
                                      </p:to>
                                    </p:set>
                                    <p:animEffect transition="in" filter="fade">
                                      <p:cBhvr>
                                        <p:cTn id="10" dur="500"/>
                                        <p:tgtEl>
                                          <p:spTgt spid="31">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xEl>
                                              <p:pRg st="3" end="3"/>
                                            </p:txEl>
                                          </p:spTgt>
                                        </p:tgtEl>
                                        <p:attrNameLst>
                                          <p:attrName>style.visibility</p:attrName>
                                        </p:attrNameLst>
                                      </p:cBhvr>
                                      <p:to>
                                        <p:strVal val="visible"/>
                                      </p:to>
                                    </p:set>
                                    <p:animEffect transition="in" filter="fade">
                                      <p:cBhvr>
                                        <p:cTn id="13" dur="500"/>
                                        <p:tgtEl>
                                          <p:spTgt spid="3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05"/>
        <p:cNvGrpSpPr/>
        <p:nvPr/>
      </p:nvGrpSpPr>
      <p:grpSpPr>
        <a:xfrm>
          <a:off x="0" y="0"/>
          <a:ext cx="0" cy="0"/>
          <a:chOff x="0" y="0"/>
          <a:chExt cx="0" cy="0"/>
        </a:xfrm>
      </p:grpSpPr>
      <p:sp>
        <p:nvSpPr>
          <p:cNvPr id="2806" name="Google Shape;2806;p64"/>
          <p:cNvSpPr txBox="1">
            <a:spLocks noGrp="1"/>
          </p:cNvSpPr>
          <p:nvPr>
            <p:ph type="title"/>
          </p:nvPr>
        </p:nvSpPr>
        <p:spPr>
          <a:xfrm>
            <a:off x="1622982" y="1100831"/>
            <a:ext cx="5898035" cy="260793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000" b="1" dirty="0">
                <a:latin typeface="+mj-lt"/>
              </a:rPr>
              <a:t>CÁC PHƯƠNG PHÁP PHÂN TÍCH CÚ PHÁP</a:t>
            </a:r>
            <a:endParaRPr sz="5000" b="1" dirty="0">
              <a:latin typeface="+mj-lt"/>
            </a:endParaRPr>
          </a:p>
        </p:txBody>
      </p:sp>
    </p:spTree>
    <p:extLst>
      <p:ext uri="{BB962C8B-B14F-4D97-AF65-F5344CB8AC3E}">
        <p14:creationId xmlns:p14="http://schemas.microsoft.com/office/powerpoint/2010/main" val="269515312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87"/>
        <p:cNvGrpSpPr/>
        <p:nvPr/>
      </p:nvGrpSpPr>
      <p:grpSpPr>
        <a:xfrm>
          <a:off x="0" y="0"/>
          <a:ext cx="0" cy="0"/>
          <a:chOff x="0" y="0"/>
          <a:chExt cx="0" cy="0"/>
        </a:xfrm>
      </p:grpSpPr>
      <p:sp>
        <p:nvSpPr>
          <p:cNvPr id="3" name="Title 2">
            <a:extLst>
              <a:ext uri="{FF2B5EF4-FFF2-40B4-BE49-F238E27FC236}">
                <a16:creationId xmlns:a16="http://schemas.microsoft.com/office/drawing/2014/main" id="{280DE9A2-9344-4960-A0FE-F7C44932FD2C}"/>
              </a:ext>
            </a:extLst>
          </p:cNvPr>
          <p:cNvSpPr>
            <a:spLocks noGrp="1"/>
          </p:cNvSpPr>
          <p:nvPr>
            <p:ph type="ctrTitle" idx="9"/>
          </p:nvPr>
        </p:nvSpPr>
        <p:spPr>
          <a:xfrm>
            <a:off x="1995964" y="298388"/>
            <a:ext cx="4787384" cy="938190"/>
          </a:xfrm>
        </p:spPr>
        <p:txBody>
          <a:bodyPr/>
          <a:lstStyle/>
          <a:p>
            <a:r>
              <a:rPr lang="en-US" b="1" dirty="0">
                <a:latin typeface="+mj-lt"/>
              </a:rPr>
              <a:t>CÁC PHƯƠNG PHÁP PHÂN TÍCH CÚ PHÁP</a:t>
            </a:r>
          </a:p>
        </p:txBody>
      </p:sp>
      <p:sp>
        <p:nvSpPr>
          <p:cNvPr id="7" name="Subtitle 6">
            <a:extLst>
              <a:ext uri="{FF2B5EF4-FFF2-40B4-BE49-F238E27FC236}">
                <a16:creationId xmlns:a16="http://schemas.microsoft.com/office/drawing/2014/main" id="{751AA5FA-25CD-4242-8456-51553FE6CA0A}"/>
              </a:ext>
            </a:extLst>
          </p:cNvPr>
          <p:cNvSpPr>
            <a:spLocks noGrp="1"/>
          </p:cNvSpPr>
          <p:nvPr>
            <p:ph type="subTitle" idx="2"/>
          </p:nvPr>
        </p:nvSpPr>
        <p:spPr>
          <a:xfrm>
            <a:off x="1015780" y="1867189"/>
            <a:ext cx="7239699" cy="839918"/>
          </a:xfrm>
        </p:spPr>
        <p:txBody>
          <a:bodyPr/>
          <a:lstStyle/>
          <a:p>
            <a:pPr marL="173038" indent="0" algn="l"/>
            <a:r>
              <a:rPr lang="en-US" sz="2000" dirty="0" err="1"/>
              <a:t>Phân</a:t>
            </a:r>
            <a:r>
              <a:rPr lang="en-US" sz="2000" dirty="0"/>
              <a:t> </a:t>
            </a:r>
            <a:r>
              <a:rPr lang="en-US" sz="2000" dirty="0" err="1"/>
              <a:t>tích</a:t>
            </a:r>
            <a:r>
              <a:rPr lang="en-US" sz="2000" dirty="0"/>
              <a:t> </a:t>
            </a:r>
            <a:r>
              <a:rPr lang="en-US" sz="2000" dirty="0" err="1"/>
              <a:t>từ</a:t>
            </a:r>
            <a:r>
              <a:rPr lang="en-US" sz="2000" dirty="0"/>
              <a:t> </a:t>
            </a:r>
            <a:r>
              <a:rPr lang="en-US" sz="2000" dirty="0" err="1"/>
              <a:t>trên</a:t>
            </a:r>
            <a:r>
              <a:rPr lang="en-US" sz="2000" dirty="0"/>
              <a:t> </a:t>
            </a:r>
            <a:r>
              <a:rPr lang="en-US" sz="2000" dirty="0" err="1"/>
              <a:t>xuống</a:t>
            </a:r>
            <a:r>
              <a:rPr lang="en-US" sz="2000" dirty="0"/>
              <a:t> (</a:t>
            </a:r>
            <a:r>
              <a:rPr lang="en-US" altLang="en-US" sz="2000" dirty="0"/>
              <a:t>top - down parsing</a:t>
            </a:r>
            <a:r>
              <a:rPr lang="en-US" sz="2000" dirty="0"/>
              <a:t>) </a:t>
            </a:r>
            <a:r>
              <a:rPr lang="vi-VN" sz="2000" dirty="0"/>
              <a:t>cố gắng tìm ra dẫn xuất trái nhất của chương trình nguồn</a:t>
            </a:r>
            <a:r>
              <a:rPr lang="en-US" sz="2000" dirty="0"/>
              <a:t> </a:t>
            </a:r>
          </a:p>
        </p:txBody>
      </p:sp>
      <p:grpSp>
        <p:nvGrpSpPr>
          <p:cNvPr id="4" name="Group 3">
            <a:extLst>
              <a:ext uri="{FF2B5EF4-FFF2-40B4-BE49-F238E27FC236}">
                <a16:creationId xmlns:a16="http://schemas.microsoft.com/office/drawing/2014/main" id="{28C91BDC-D3D7-4BD7-AB65-1F8B16815660}"/>
              </a:ext>
            </a:extLst>
          </p:cNvPr>
          <p:cNvGrpSpPr/>
          <p:nvPr/>
        </p:nvGrpSpPr>
        <p:grpSpPr>
          <a:xfrm>
            <a:off x="808901" y="2007169"/>
            <a:ext cx="346450" cy="429225"/>
            <a:chOff x="808901" y="2007169"/>
            <a:chExt cx="346450" cy="429225"/>
          </a:xfrm>
        </p:grpSpPr>
        <p:sp>
          <p:nvSpPr>
            <p:cNvPr id="79" name="Google Shape;3280;p70">
              <a:extLst>
                <a:ext uri="{FF2B5EF4-FFF2-40B4-BE49-F238E27FC236}">
                  <a16:creationId xmlns:a16="http://schemas.microsoft.com/office/drawing/2014/main" id="{77D178F9-7D46-4880-84E6-AB70E3316181}"/>
                </a:ext>
              </a:extLst>
            </p:cNvPr>
            <p:cNvSpPr/>
            <p:nvPr/>
          </p:nvSpPr>
          <p:spPr>
            <a:xfrm>
              <a:off x="916476" y="2053169"/>
              <a:ext cx="127550" cy="118025"/>
            </a:xfrm>
            <a:custGeom>
              <a:avLst/>
              <a:gdLst/>
              <a:ahLst/>
              <a:cxnLst/>
              <a:rect l="l" t="t" r="r" b="b"/>
              <a:pathLst>
                <a:path w="5102" h="4721" extrusionOk="0">
                  <a:moveTo>
                    <a:pt x="2619" y="0"/>
                  </a:moveTo>
                  <a:cubicBezTo>
                    <a:pt x="2408" y="0"/>
                    <a:pt x="2197" y="109"/>
                    <a:pt x="2092" y="327"/>
                  </a:cubicBezTo>
                  <a:lnTo>
                    <a:pt x="1686" y="1185"/>
                  </a:lnTo>
                  <a:cubicBezTo>
                    <a:pt x="1671" y="1200"/>
                    <a:pt x="1641" y="1215"/>
                    <a:pt x="1611" y="1230"/>
                  </a:cubicBezTo>
                  <a:lnTo>
                    <a:pt x="678" y="1366"/>
                  </a:lnTo>
                  <a:cubicBezTo>
                    <a:pt x="196" y="1426"/>
                    <a:pt x="1" y="2028"/>
                    <a:pt x="347" y="2359"/>
                  </a:cubicBezTo>
                  <a:lnTo>
                    <a:pt x="1024" y="3021"/>
                  </a:lnTo>
                  <a:cubicBezTo>
                    <a:pt x="1054" y="3036"/>
                    <a:pt x="1054" y="3066"/>
                    <a:pt x="1054" y="3096"/>
                  </a:cubicBezTo>
                  <a:lnTo>
                    <a:pt x="888" y="4044"/>
                  </a:lnTo>
                  <a:cubicBezTo>
                    <a:pt x="858" y="4254"/>
                    <a:pt x="949" y="4465"/>
                    <a:pt x="1129" y="4600"/>
                  </a:cubicBezTo>
                  <a:cubicBezTo>
                    <a:pt x="1219" y="4676"/>
                    <a:pt x="1355" y="4721"/>
                    <a:pt x="1475" y="4721"/>
                  </a:cubicBezTo>
                  <a:cubicBezTo>
                    <a:pt x="1566" y="4706"/>
                    <a:pt x="1656" y="4691"/>
                    <a:pt x="1746" y="4645"/>
                  </a:cubicBezTo>
                  <a:lnTo>
                    <a:pt x="2589" y="4209"/>
                  </a:lnTo>
                  <a:cubicBezTo>
                    <a:pt x="2596" y="4202"/>
                    <a:pt x="2607" y="4198"/>
                    <a:pt x="2621" y="4198"/>
                  </a:cubicBezTo>
                  <a:cubicBezTo>
                    <a:pt x="2634" y="4198"/>
                    <a:pt x="2649" y="4202"/>
                    <a:pt x="2664" y="4209"/>
                  </a:cubicBezTo>
                  <a:lnTo>
                    <a:pt x="3491" y="4645"/>
                  </a:lnTo>
                  <a:cubicBezTo>
                    <a:pt x="3577" y="4692"/>
                    <a:pt x="3671" y="4715"/>
                    <a:pt x="3765" y="4715"/>
                  </a:cubicBezTo>
                  <a:cubicBezTo>
                    <a:pt x="3886" y="4715"/>
                    <a:pt x="4007" y="4677"/>
                    <a:pt x="4108" y="4600"/>
                  </a:cubicBezTo>
                  <a:cubicBezTo>
                    <a:pt x="4289" y="4465"/>
                    <a:pt x="4379" y="4254"/>
                    <a:pt x="4349" y="4029"/>
                  </a:cubicBezTo>
                  <a:lnTo>
                    <a:pt x="4274" y="3607"/>
                  </a:lnTo>
                  <a:cubicBezTo>
                    <a:pt x="4248" y="3464"/>
                    <a:pt x="4140" y="3400"/>
                    <a:pt x="4031" y="3400"/>
                  </a:cubicBezTo>
                  <a:cubicBezTo>
                    <a:pt x="3888" y="3400"/>
                    <a:pt x="3743" y="3510"/>
                    <a:pt x="3777" y="3698"/>
                  </a:cubicBezTo>
                  <a:lnTo>
                    <a:pt x="3852" y="4119"/>
                  </a:lnTo>
                  <a:cubicBezTo>
                    <a:pt x="3852" y="4149"/>
                    <a:pt x="3852" y="4179"/>
                    <a:pt x="3822" y="4209"/>
                  </a:cubicBezTo>
                  <a:cubicBezTo>
                    <a:pt x="3807" y="4217"/>
                    <a:pt x="3792" y="4220"/>
                    <a:pt x="3777" y="4220"/>
                  </a:cubicBezTo>
                  <a:cubicBezTo>
                    <a:pt x="3762" y="4220"/>
                    <a:pt x="3747" y="4217"/>
                    <a:pt x="3732" y="4209"/>
                  </a:cubicBezTo>
                  <a:lnTo>
                    <a:pt x="2890" y="3758"/>
                  </a:lnTo>
                  <a:cubicBezTo>
                    <a:pt x="2807" y="3713"/>
                    <a:pt x="2713" y="3690"/>
                    <a:pt x="2619" y="3690"/>
                  </a:cubicBezTo>
                  <a:cubicBezTo>
                    <a:pt x="2525" y="3690"/>
                    <a:pt x="2431" y="3713"/>
                    <a:pt x="2348" y="3758"/>
                  </a:cubicBezTo>
                  <a:lnTo>
                    <a:pt x="1520" y="4209"/>
                  </a:lnTo>
                  <a:cubicBezTo>
                    <a:pt x="1505" y="4217"/>
                    <a:pt x="1490" y="4220"/>
                    <a:pt x="1475" y="4220"/>
                  </a:cubicBezTo>
                  <a:cubicBezTo>
                    <a:pt x="1460" y="4220"/>
                    <a:pt x="1445" y="4217"/>
                    <a:pt x="1430" y="4209"/>
                  </a:cubicBezTo>
                  <a:cubicBezTo>
                    <a:pt x="1400" y="4179"/>
                    <a:pt x="1385" y="4149"/>
                    <a:pt x="1400" y="4119"/>
                  </a:cubicBezTo>
                  <a:lnTo>
                    <a:pt x="1550" y="3186"/>
                  </a:lnTo>
                  <a:cubicBezTo>
                    <a:pt x="1596" y="2990"/>
                    <a:pt x="1520" y="2810"/>
                    <a:pt x="1385" y="2674"/>
                  </a:cubicBezTo>
                  <a:lnTo>
                    <a:pt x="708" y="2012"/>
                  </a:lnTo>
                  <a:cubicBezTo>
                    <a:pt x="693" y="1982"/>
                    <a:pt x="678" y="1952"/>
                    <a:pt x="693" y="1922"/>
                  </a:cubicBezTo>
                  <a:cubicBezTo>
                    <a:pt x="693" y="1892"/>
                    <a:pt x="723" y="1862"/>
                    <a:pt x="753" y="1862"/>
                  </a:cubicBezTo>
                  <a:lnTo>
                    <a:pt x="1701" y="1727"/>
                  </a:lnTo>
                  <a:cubicBezTo>
                    <a:pt x="1897" y="1697"/>
                    <a:pt x="2047" y="1576"/>
                    <a:pt x="2137" y="1411"/>
                  </a:cubicBezTo>
                  <a:lnTo>
                    <a:pt x="2559" y="568"/>
                  </a:lnTo>
                  <a:cubicBezTo>
                    <a:pt x="2574" y="530"/>
                    <a:pt x="2604" y="512"/>
                    <a:pt x="2634" y="512"/>
                  </a:cubicBezTo>
                  <a:cubicBezTo>
                    <a:pt x="2664" y="512"/>
                    <a:pt x="2694" y="530"/>
                    <a:pt x="2709" y="568"/>
                  </a:cubicBezTo>
                  <a:lnTo>
                    <a:pt x="3130" y="1411"/>
                  </a:lnTo>
                  <a:cubicBezTo>
                    <a:pt x="3221" y="1576"/>
                    <a:pt x="3371" y="1697"/>
                    <a:pt x="3567" y="1727"/>
                  </a:cubicBezTo>
                  <a:lnTo>
                    <a:pt x="4515" y="1862"/>
                  </a:lnTo>
                  <a:cubicBezTo>
                    <a:pt x="4530" y="1862"/>
                    <a:pt x="4530" y="1877"/>
                    <a:pt x="4545" y="1877"/>
                  </a:cubicBezTo>
                  <a:cubicBezTo>
                    <a:pt x="4575" y="1892"/>
                    <a:pt x="4575" y="1922"/>
                    <a:pt x="4575" y="1952"/>
                  </a:cubicBezTo>
                  <a:cubicBezTo>
                    <a:pt x="4590" y="1967"/>
                    <a:pt x="4575" y="1997"/>
                    <a:pt x="4560" y="2012"/>
                  </a:cubicBezTo>
                  <a:lnTo>
                    <a:pt x="4183" y="2374"/>
                  </a:lnTo>
                  <a:cubicBezTo>
                    <a:pt x="3996" y="2549"/>
                    <a:pt x="4164" y="2806"/>
                    <a:pt x="4361" y="2806"/>
                  </a:cubicBezTo>
                  <a:cubicBezTo>
                    <a:pt x="4417" y="2806"/>
                    <a:pt x="4476" y="2785"/>
                    <a:pt x="4530" y="2735"/>
                  </a:cubicBezTo>
                  <a:lnTo>
                    <a:pt x="4906" y="2374"/>
                  </a:lnTo>
                  <a:cubicBezTo>
                    <a:pt x="5026" y="2253"/>
                    <a:pt x="5101" y="2088"/>
                    <a:pt x="5086" y="1922"/>
                  </a:cubicBezTo>
                  <a:cubicBezTo>
                    <a:pt x="5071" y="1757"/>
                    <a:pt x="4996" y="1591"/>
                    <a:pt x="4861" y="1486"/>
                  </a:cubicBezTo>
                  <a:lnTo>
                    <a:pt x="4846" y="1486"/>
                  </a:lnTo>
                  <a:cubicBezTo>
                    <a:pt x="4770" y="1411"/>
                    <a:pt x="4665" y="1381"/>
                    <a:pt x="4575" y="1366"/>
                  </a:cubicBezTo>
                  <a:lnTo>
                    <a:pt x="3627" y="1230"/>
                  </a:lnTo>
                  <a:cubicBezTo>
                    <a:pt x="3597" y="1215"/>
                    <a:pt x="3582" y="1200"/>
                    <a:pt x="3567" y="1185"/>
                  </a:cubicBezTo>
                  <a:lnTo>
                    <a:pt x="3145" y="327"/>
                  </a:lnTo>
                  <a:cubicBezTo>
                    <a:pt x="3040" y="109"/>
                    <a:pt x="2829" y="0"/>
                    <a:pt x="2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281;p70">
              <a:extLst>
                <a:ext uri="{FF2B5EF4-FFF2-40B4-BE49-F238E27FC236}">
                  <a16:creationId xmlns:a16="http://schemas.microsoft.com/office/drawing/2014/main" id="{91C7A1C0-C542-480D-A912-9F230E24342A}"/>
                </a:ext>
              </a:extLst>
            </p:cNvPr>
            <p:cNvSpPr/>
            <p:nvPr/>
          </p:nvSpPr>
          <p:spPr>
            <a:xfrm>
              <a:off x="808901" y="2007169"/>
              <a:ext cx="346450" cy="429225"/>
            </a:xfrm>
            <a:custGeom>
              <a:avLst/>
              <a:gdLst/>
              <a:ahLst/>
              <a:cxnLst/>
              <a:rect l="l" t="t" r="r" b="b"/>
              <a:pathLst>
                <a:path w="13858" h="17169" extrusionOk="0">
                  <a:moveTo>
                    <a:pt x="12113" y="2348"/>
                  </a:moveTo>
                  <a:cubicBezTo>
                    <a:pt x="12233" y="2348"/>
                    <a:pt x="12338" y="2453"/>
                    <a:pt x="12338" y="2574"/>
                  </a:cubicBezTo>
                  <a:lnTo>
                    <a:pt x="12338" y="4424"/>
                  </a:lnTo>
                  <a:cubicBezTo>
                    <a:pt x="12338" y="4560"/>
                    <a:pt x="12233" y="4665"/>
                    <a:pt x="12113" y="4665"/>
                  </a:cubicBezTo>
                  <a:lnTo>
                    <a:pt x="11240" y="4665"/>
                  </a:lnTo>
                  <a:lnTo>
                    <a:pt x="11375" y="2348"/>
                  </a:lnTo>
                  <a:close/>
                  <a:moveTo>
                    <a:pt x="2408" y="1340"/>
                  </a:moveTo>
                  <a:lnTo>
                    <a:pt x="2438" y="1836"/>
                  </a:lnTo>
                  <a:lnTo>
                    <a:pt x="1746" y="1836"/>
                  </a:lnTo>
                  <a:cubicBezTo>
                    <a:pt x="1340" y="1836"/>
                    <a:pt x="1009" y="2167"/>
                    <a:pt x="1009" y="2574"/>
                  </a:cubicBezTo>
                  <a:lnTo>
                    <a:pt x="1009" y="4424"/>
                  </a:lnTo>
                  <a:cubicBezTo>
                    <a:pt x="1009" y="4830"/>
                    <a:pt x="1340" y="5161"/>
                    <a:pt x="1746" y="5161"/>
                  </a:cubicBezTo>
                  <a:lnTo>
                    <a:pt x="2649" y="5161"/>
                  </a:lnTo>
                  <a:lnTo>
                    <a:pt x="2679" y="5628"/>
                  </a:lnTo>
                  <a:cubicBezTo>
                    <a:pt x="2679" y="5643"/>
                    <a:pt x="2679" y="5658"/>
                    <a:pt x="2679" y="5658"/>
                  </a:cubicBezTo>
                  <a:lnTo>
                    <a:pt x="1731" y="5658"/>
                  </a:lnTo>
                  <a:cubicBezTo>
                    <a:pt x="1054" y="5658"/>
                    <a:pt x="497" y="5101"/>
                    <a:pt x="497" y="4424"/>
                  </a:cubicBezTo>
                  <a:lnTo>
                    <a:pt x="512" y="4424"/>
                  </a:lnTo>
                  <a:lnTo>
                    <a:pt x="512" y="2574"/>
                  </a:lnTo>
                  <a:cubicBezTo>
                    <a:pt x="512" y="1897"/>
                    <a:pt x="1054" y="1340"/>
                    <a:pt x="1746" y="1340"/>
                  </a:cubicBezTo>
                  <a:close/>
                  <a:moveTo>
                    <a:pt x="12113" y="1355"/>
                  </a:moveTo>
                  <a:cubicBezTo>
                    <a:pt x="12790" y="1355"/>
                    <a:pt x="13346" y="1897"/>
                    <a:pt x="13346" y="2589"/>
                  </a:cubicBezTo>
                  <a:lnTo>
                    <a:pt x="13346" y="4424"/>
                  </a:lnTo>
                  <a:cubicBezTo>
                    <a:pt x="13346" y="5116"/>
                    <a:pt x="12790" y="5658"/>
                    <a:pt x="12113" y="5673"/>
                  </a:cubicBezTo>
                  <a:lnTo>
                    <a:pt x="11180" y="5673"/>
                  </a:lnTo>
                  <a:lnTo>
                    <a:pt x="11180" y="5643"/>
                  </a:lnTo>
                  <a:lnTo>
                    <a:pt x="11210" y="5161"/>
                  </a:lnTo>
                  <a:lnTo>
                    <a:pt x="12113" y="5161"/>
                  </a:lnTo>
                  <a:cubicBezTo>
                    <a:pt x="12519" y="5161"/>
                    <a:pt x="12835" y="4845"/>
                    <a:pt x="12835" y="4439"/>
                  </a:cubicBezTo>
                  <a:lnTo>
                    <a:pt x="12835" y="2574"/>
                  </a:lnTo>
                  <a:cubicBezTo>
                    <a:pt x="12835" y="2182"/>
                    <a:pt x="12519" y="1851"/>
                    <a:pt x="12113" y="1851"/>
                  </a:cubicBezTo>
                  <a:lnTo>
                    <a:pt x="11405" y="1851"/>
                  </a:lnTo>
                  <a:lnTo>
                    <a:pt x="11451" y="1355"/>
                  </a:lnTo>
                  <a:close/>
                  <a:moveTo>
                    <a:pt x="10999" y="512"/>
                  </a:moveTo>
                  <a:lnTo>
                    <a:pt x="10683" y="5613"/>
                  </a:lnTo>
                  <a:lnTo>
                    <a:pt x="10683" y="5703"/>
                  </a:lnTo>
                  <a:lnTo>
                    <a:pt x="10668" y="5688"/>
                  </a:lnTo>
                  <a:cubicBezTo>
                    <a:pt x="10668" y="5748"/>
                    <a:pt x="10653" y="5808"/>
                    <a:pt x="10638" y="5884"/>
                  </a:cubicBezTo>
                  <a:cubicBezTo>
                    <a:pt x="10352" y="7704"/>
                    <a:pt x="8787" y="9058"/>
                    <a:pt x="6922" y="9058"/>
                  </a:cubicBezTo>
                  <a:cubicBezTo>
                    <a:pt x="5071" y="9058"/>
                    <a:pt x="3491" y="7704"/>
                    <a:pt x="3205" y="5884"/>
                  </a:cubicBezTo>
                  <a:cubicBezTo>
                    <a:pt x="3190" y="5778"/>
                    <a:pt x="3190" y="5688"/>
                    <a:pt x="3175" y="5598"/>
                  </a:cubicBezTo>
                  <a:lnTo>
                    <a:pt x="3085" y="4093"/>
                  </a:lnTo>
                  <a:cubicBezTo>
                    <a:pt x="3085" y="3922"/>
                    <a:pt x="2960" y="3842"/>
                    <a:pt x="2834" y="3842"/>
                  </a:cubicBezTo>
                  <a:cubicBezTo>
                    <a:pt x="2693" y="3842"/>
                    <a:pt x="2550" y="3941"/>
                    <a:pt x="2573" y="4123"/>
                  </a:cubicBezTo>
                  <a:lnTo>
                    <a:pt x="2619" y="4665"/>
                  </a:lnTo>
                  <a:lnTo>
                    <a:pt x="1746" y="4665"/>
                  </a:lnTo>
                  <a:cubicBezTo>
                    <a:pt x="1611" y="4665"/>
                    <a:pt x="1505" y="4560"/>
                    <a:pt x="1505" y="4439"/>
                  </a:cubicBezTo>
                  <a:lnTo>
                    <a:pt x="1505" y="2574"/>
                  </a:lnTo>
                  <a:cubicBezTo>
                    <a:pt x="1505" y="2453"/>
                    <a:pt x="1611" y="2348"/>
                    <a:pt x="1746" y="2348"/>
                  </a:cubicBezTo>
                  <a:lnTo>
                    <a:pt x="2468" y="2348"/>
                  </a:lnTo>
                  <a:lnTo>
                    <a:pt x="2513" y="3025"/>
                  </a:lnTo>
                  <a:cubicBezTo>
                    <a:pt x="2513" y="3160"/>
                    <a:pt x="2634" y="3266"/>
                    <a:pt x="2769" y="3266"/>
                  </a:cubicBezTo>
                  <a:cubicBezTo>
                    <a:pt x="2905" y="3266"/>
                    <a:pt x="3010" y="3160"/>
                    <a:pt x="3010" y="3025"/>
                  </a:cubicBezTo>
                  <a:lnTo>
                    <a:pt x="3010" y="2995"/>
                  </a:lnTo>
                  <a:lnTo>
                    <a:pt x="2859" y="512"/>
                  </a:lnTo>
                  <a:close/>
                  <a:moveTo>
                    <a:pt x="7433" y="9495"/>
                  </a:moveTo>
                  <a:lnTo>
                    <a:pt x="7433" y="11646"/>
                  </a:lnTo>
                  <a:lnTo>
                    <a:pt x="6425" y="11646"/>
                  </a:lnTo>
                  <a:lnTo>
                    <a:pt x="6425" y="9495"/>
                  </a:lnTo>
                  <a:cubicBezTo>
                    <a:pt x="6591" y="9510"/>
                    <a:pt x="6756" y="9525"/>
                    <a:pt x="6922" y="9525"/>
                  </a:cubicBezTo>
                  <a:cubicBezTo>
                    <a:pt x="7102" y="9525"/>
                    <a:pt x="7268" y="9510"/>
                    <a:pt x="7433" y="9495"/>
                  </a:cubicBezTo>
                  <a:close/>
                  <a:moveTo>
                    <a:pt x="7975" y="12143"/>
                  </a:moveTo>
                  <a:cubicBezTo>
                    <a:pt x="8095" y="12143"/>
                    <a:pt x="8186" y="12248"/>
                    <a:pt x="8186" y="12368"/>
                  </a:cubicBezTo>
                  <a:lnTo>
                    <a:pt x="8186" y="12985"/>
                  </a:lnTo>
                  <a:lnTo>
                    <a:pt x="5673" y="12985"/>
                  </a:lnTo>
                  <a:lnTo>
                    <a:pt x="5673" y="12368"/>
                  </a:lnTo>
                  <a:cubicBezTo>
                    <a:pt x="5673" y="12248"/>
                    <a:pt x="5763" y="12143"/>
                    <a:pt x="5884" y="12143"/>
                  </a:cubicBezTo>
                  <a:close/>
                  <a:moveTo>
                    <a:pt x="10051" y="16100"/>
                  </a:moveTo>
                  <a:lnTo>
                    <a:pt x="10051" y="16672"/>
                  </a:lnTo>
                  <a:lnTo>
                    <a:pt x="3792" y="16672"/>
                  </a:lnTo>
                  <a:lnTo>
                    <a:pt x="3792" y="16100"/>
                  </a:lnTo>
                  <a:close/>
                  <a:moveTo>
                    <a:pt x="2589" y="1"/>
                  </a:moveTo>
                  <a:cubicBezTo>
                    <a:pt x="2438" y="1"/>
                    <a:pt x="2333" y="121"/>
                    <a:pt x="2333" y="272"/>
                  </a:cubicBezTo>
                  <a:lnTo>
                    <a:pt x="2378" y="843"/>
                  </a:lnTo>
                  <a:lnTo>
                    <a:pt x="1746" y="843"/>
                  </a:lnTo>
                  <a:cubicBezTo>
                    <a:pt x="783" y="843"/>
                    <a:pt x="1" y="1611"/>
                    <a:pt x="1" y="2574"/>
                  </a:cubicBezTo>
                  <a:lnTo>
                    <a:pt x="1" y="4424"/>
                  </a:lnTo>
                  <a:cubicBezTo>
                    <a:pt x="1" y="5387"/>
                    <a:pt x="783" y="6170"/>
                    <a:pt x="1746" y="6170"/>
                  </a:cubicBezTo>
                  <a:lnTo>
                    <a:pt x="2754" y="6170"/>
                  </a:lnTo>
                  <a:cubicBezTo>
                    <a:pt x="3100" y="7764"/>
                    <a:pt x="4334" y="9028"/>
                    <a:pt x="5929" y="9419"/>
                  </a:cubicBezTo>
                  <a:lnTo>
                    <a:pt x="5929" y="11661"/>
                  </a:lnTo>
                  <a:lnTo>
                    <a:pt x="5884" y="11661"/>
                  </a:lnTo>
                  <a:cubicBezTo>
                    <a:pt x="5492" y="11661"/>
                    <a:pt x="5161" y="11977"/>
                    <a:pt x="5161" y="12368"/>
                  </a:cubicBezTo>
                  <a:lnTo>
                    <a:pt x="5161" y="12985"/>
                  </a:lnTo>
                  <a:lnTo>
                    <a:pt x="4725" y="12985"/>
                  </a:lnTo>
                  <a:cubicBezTo>
                    <a:pt x="4469" y="12985"/>
                    <a:pt x="4274" y="13166"/>
                    <a:pt x="4244" y="13407"/>
                  </a:cubicBezTo>
                  <a:lnTo>
                    <a:pt x="3958" y="15588"/>
                  </a:lnTo>
                  <a:lnTo>
                    <a:pt x="3777" y="15588"/>
                  </a:lnTo>
                  <a:cubicBezTo>
                    <a:pt x="3521" y="15588"/>
                    <a:pt x="3296" y="15814"/>
                    <a:pt x="3296" y="16070"/>
                  </a:cubicBezTo>
                  <a:lnTo>
                    <a:pt x="3296" y="16912"/>
                  </a:lnTo>
                  <a:cubicBezTo>
                    <a:pt x="3296" y="17048"/>
                    <a:pt x="3416" y="17168"/>
                    <a:pt x="3551" y="17168"/>
                  </a:cubicBezTo>
                  <a:lnTo>
                    <a:pt x="10307" y="17168"/>
                  </a:lnTo>
                  <a:cubicBezTo>
                    <a:pt x="10442" y="17168"/>
                    <a:pt x="10563" y="17048"/>
                    <a:pt x="10563" y="16912"/>
                  </a:cubicBezTo>
                  <a:lnTo>
                    <a:pt x="10563" y="16070"/>
                  </a:lnTo>
                  <a:cubicBezTo>
                    <a:pt x="10563" y="15814"/>
                    <a:pt x="10337" y="15588"/>
                    <a:pt x="10066" y="15588"/>
                  </a:cubicBezTo>
                  <a:lnTo>
                    <a:pt x="9901" y="15588"/>
                  </a:lnTo>
                  <a:lnTo>
                    <a:pt x="9811" y="14956"/>
                  </a:lnTo>
                  <a:cubicBezTo>
                    <a:pt x="9804" y="14791"/>
                    <a:pt x="9683" y="14714"/>
                    <a:pt x="9561" y="14714"/>
                  </a:cubicBezTo>
                  <a:cubicBezTo>
                    <a:pt x="9418" y="14714"/>
                    <a:pt x="9273" y="14821"/>
                    <a:pt x="9314" y="15016"/>
                  </a:cubicBezTo>
                  <a:lnTo>
                    <a:pt x="9389" y="15588"/>
                  </a:lnTo>
                  <a:lnTo>
                    <a:pt x="4469" y="15588"/>
                  </a:lnTo>
                  <a:lnTo>
                    <a:pt x="4740" y="13482"/>
                  </a:lnTo>
                  <a:lnTo>
                    <a:pt x="9118" y="13482"/>
                  </a:lnTo>
                  <a:lnTo>
                    <a:pt x="9179" y="13918"/>
                  </a:lnTo>
                  <a:cubicBezTo>
                    <a:pt x="9185" y="14082"/>
                    <a:pt x="9303" y="14156"/>
                    <a:pt x="9423" y="14156"/>
                  </a:cubicBezTo>
                  <a:cubicBezTo>
                    <a:pt x="9568" y="14156"/>
                    <a:pt x="9716" y="14047"/>
                    <a:pt x="9675" y="13858"/>
                  </a:cubicBezTo>
                  <a:lnTo>
                    <a:pt x="9615" y="13407"/>
                  </a:lnTo>
                  <a:cubicBezTo>
                    <a:pt x="9585" y="13166"/>
                    <a:pt x="9374" y="12985"/>
                    <a:pt x="9133" y="12985"/>
                  </a:cubicBezTo>
                  <a:lnTo>
                    <a:pt x="8682" y="12985"/>
                  </a:lnTo>
                  <a:lnTo>
                    <a:pt x="8682" y="12353"/>
                  </a:lnTo>
                  <a:cubicBezTo>
                    <a:pt x="8682" y="11962"/>
                    <a:pt x="8366" y="11631"/>
                    <a:pt x="7975" y="11631"/>
                  </a:cubicBezTo>
                  <a:lnTo>
                    <a:pt x="7930" y="11631"/>
                  </a:lnTo>
                  <a:lnTo>
                    <a:pt x="7930" y="9419"/>
                  </a:lnTo>
                  <a:cubicBezTo>
                    <a:pt x="9525" y="9028"/>
                    <a:pt x="10743" y="7764"/>
                    <a:pt x="11104" y="6170"/>
                  </a:cubicBezTo>
                  <a:lnTo>
                    <a:pt x="12113" y="6170"/>
                  </a:lnTo>
                  <a:cubicBezTo>
                    <a:pt x="13075" y="6170"/>
                    <a:pt x="13858" y="5402"/>
                    <a:pt x="13858" y="4439"/>
                  </a:cubicBezTo>
                  <a:lnTo>
                    <a:pt x="13858" y="2574"/>
                  </a:lnTo>
                  <a:cubicBezTo>
                    <a:pt x="13843" y="1626"/>
                    <a:pt x="13075" y="843"/>
                    <a:pt x="12113" y="843"/>
                  </a:cubicBezTo>
                  <a:lnTo>
                    <a:pt x="11481" y="843"/>
                  </a:lnTo>
                  <a:lnTo>
                    <a:pt x="11526" y="272"/>
                  </a:lnTo>
                  <a:cubicBezTo>
                    <a:pt x="11526" y="121"/>
                    <a:pt x="11405" y="1"/>
                    <a:pt x="112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282;p70">
              <a:extLst>
                <a:ext uri="{FF2B5EF4-FFF2-40B4-BE49-F238E27FC236}">
                  <a16:creationId xmlns:a16="http://schemas.microsoft.com/office/drawing/2014/main" id="{D03659B9-E4B9-4041-9724-AEEA586D73EB}"/>
                </a:ext>
              </a:extLst>
            </p:cNvPr>
            <p:cNvSpPr/>
            <p:nvPr/>
          </p:nvSpPr>
          <p:spPr>
            <a:xfrm>
              <a:off x="935901" y="2364819"/>
              <a:ext cx="92475" cy="12525"/>
            </a:xfrm>
            <a:custGeom>
              <a:avLst/>
              <a:gdLst/>
              <a:ahLst/>
              <a:cxnLst/>
              <a:rect l="l" t="t" r="r" b="b"/>
              <a:pathLst>
                <a:path w="3699" h="501" extrusionOk="0">
                  <a:moveTo>
                    <a:pt x="313" y="1"/>
                  </a:moveTo>
                  <a:cubicBezTo>
                    <a:pt x="0" y="1"/>
                    <a:pt x="4" y="501"/>
                    <a:pt x="325" y="501"/>
                  </a:cubicBezTo>
                  <a:cubicBezTo>
                    <a:pt x="334" y="501"/>
                    <a:pt x="343" y="501"/>
                    <a:pt x="352" y="500"/>
                  </a:cubicBezTo>
                  <a:lnTo>
                    <a:pt x="3346" y="500"/>
                  </a:lnTo>
                  <a:cubicBezTo>
                    <a:pt x="3356" y="501"/>
                    <a:pt x="3365" y="501"/>
                    <a:pt x="3373" y="501"/>
                  </a:cubicBezTo>
                  <a:cubicBezTo>
                    <a:pt x="3694" y="501"/>
                    <a:pt x="3698" y="1"/>
                    <a:pt x="3386" y="1"/>
                  </a:cubicBezTo>
                  <a:cubicBezTo>
                    <a:pt x="3373" y="1"/>
                    <a:pt x="3360" y="2"/>
                    <a:pt x="3346" y="3"/>
                  </a:cubicBezTo>
                  <a:lnTo>
                    <a:pt x="352" y="3"/>
                  </a:lnTo>
                  <a:cubicBezTo>
                    <a:pt x="338" y="2"/>
                    <a:pt x="325" y="1"/>
                    <a:pt x="3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roup 1">
            <a:extLst>
              <a:ext uri="{FF2B5EF4-FFF2-40B4-BE49-F238E27FC236}">
                <a16:creationId xmlns:a16="http://schemas.microsoft.com/office/drawing/2014/main" id="{1381F122-D0F8-4F7B-A8AF-EA098FF9F1A9}"/>
              </a:ext>
            </a:extLst>
          </p:cNvPr>
          <p:cNvGrpSpPr/>
          <p:nvPr/>
        </p:nvGrpSpPr>
        <p:grpSpPr>
          <a:xfrm>
            <a:off x="721626" y="2748033"/>
            <a:ext cx="7577373" cy="772359"/>
            <a:chOff x="721626" y="2748033"/>
            <a:chExt cx="7577373" cy="772359"/>
          </a:xfrm>
        </p:grpSpPr>
        <p:grpSp>
          <p:nvGrpSpPr>
            <p:cNvPr id="64" name="Google Shape;3254;p70">
              <a:extLst>
                <a:ext uri="{FF2B5EF4-FFF2-40B4-BE49-F238E27FC236}">
                  <a16:creationId xmlns:a16="http://schemas.microsoft.com/office/drawing/2014/main" id="{92462D2A-453C-45A3-952D-F6BD2B17E022}"/>
                </a:ext>
              </a:extLst>
            </p:cNvPr>
            <p:cNvGrpSpPr/>
            <p:nvPr/>
          </p:nvGrpSpPr>
          <p:grpSpPr>
            <a:xfrm>
              <a:off x="721626" y="2932742"/>
              <a:ext cx="433725" cy="429200"/>
              <a:chOff x="5221275" y="1231600"/>
              <a:chExt cx="433725" cy="429200"/>
            </a:xfrm>
          </p:grpSpPr>
          <p:sp>
            <p:nvSpPr>
              <p:cNvPr id="65" name="Google Shape;3255;p70">
                <a:extLst>
                  <a:ext uri="{FF2B5EF4-FFF2-40B4-BE49-F238E27FC236}">
                    <a16:creationId xmlns:a16="http://schemas.microsoft.com/office/drawing/2014/main" id="{7C0B815F-3D73-4C90-A6C9-52013390A6BA}"/>
                  </a:ext>
                </a:extLst>
              </p:cNvPr>
              <p:cNvSpPr/>
              <p:nvPr/>
            </p:nvSpPr>
            <p:spPr>
              <a:xfrm>
                <a:off x="5344650" y="1329650"/>
                <a:ext cx="235875" cy="331150"/>
              </a:xfrm>
              <a:custGeom>
                <a:avLst/>
                <a:gdLst/>
                <a:ahLst/>
                <a:cxnLst/>
                <a:rect l="l" t="t" r="r" b="b"/>
                <a:pathLst>
                  <a:path w="9435" h="13246" extrusionOk="0">
                    <a:moveTo>
                      <a:pt x="3808" y="1"/>
                    </a:moveTo>
                    <a:cubicBezTo>
                      <a:pt x="3555" y="1"/>
                      <a:pt x="3296" y="95"/>
                      <a:pt x="3085" y="306"/>
                    </a:cubicBezTo>
                    <a:cubicBezTo>
                      <a:pt x="2905" y="486"/>
                      <a:pt x="2784" y="742"/>
                      <a:pt x="2799" y="1013"/>
                    </a:cubicBezTo>
                    <a:lnTo>
                      <a:pt x="2799" y="1540"/>
                    </a:lnTo>
                    <a:cubicBezTo>
                      <a:pt x="2777" y="1720"/>
                      <a:pt x="2909" y="1810"/>
                      <a:pt x="3042" y="1810"/>
                    </a:cubicBezTo>
                    <a:cubicBezTo>
                      <a:pt x="3176" y="1810"/>
                      <a:pt x="3311" y="1720"/>
                      <a:pt x="3296" y="1540"/>
                    </a:cubicBezTo>
                    <a:lnTo>
                      <a:pt x="3296" y="1013"/>
                    </a:lnTo>
                    <a:cubicBezTo>
                      <a:pt x="3296" y="674"/>
                      <a:pt x="3552" y="505"/>
                      <a:pt x="3807" y="505"/>
                    </a:cubicBezTo>
                    <a:cubicBezTo>
                      <a:pt x="4063" y="505"/>
                      <a:pt x="4319" y="674"/>
                      <a:pt x="4319" y="1013"/>
                    </a:cubicBezTo>
                    <a:lnTo>
                      <a:pt x="4319" y="5572"/>
                    </a:lnTo>
                    <a:cubicBezTo>
                      <a:pt x="4334" y="5722"/>
                      <a:pt x="4454" y="5798"/>
                      <a:pt x="4575" y="5798"/>
                    </a:cubicBezTo>
                    <a:cubicBezTo>
                      <a:pt x="4695" y="5798"/>
                      <a:pt x="4816" y="5722"/>
                      <a:pt x="4831" y="5572"/>
                    </a:cubicBezTo>
                    <a:lnTo>
                      <a:pt x="4831" y="4895"/>
                    </a:lnTo>
                    <a:cubicBezTo>
                      <a:pt x="4808" y="4534"/>
                      <a:pt x="5071" y="4353"/>
                      <a:pt x="5335" y="4353"/>
                    </a:cubicBezTo>
                    <a:cubicBezTo>
                      <a:pt x="5598" y="4353"/>
                      <a:pt x="5861" y="4534"/>
                      <a:pt x="5839" y="4895"/>
                    </a:cubicBezTo>
                    <a:lnTo>
                      <a:pt x="5839" y="5572"/>
                    </a:lnTo>
                    <a:cubicBezTo>
                      <a:pt x="5854" y="5722"/>
                      <a:pt x="5970" y="5798"/>
                      <a:pt x="6087" y="5798"/>
                    </a:cubicBezTo>
                    <a:cubicBezTo>
                      <a:pt x="6204" y="5798"/>
                      <a:pt x="6320" y="5722"/>
                      <a:pt x="6335" y="5572"/>
                    </a:cubicBezTo>
                    <a:lnTo>
                      <a:pt x="6335" y="4895"/>
                    </a:lnTo>
                    <a:cubicBezTo>
                      <a:pt x="6313" y="4534"/>
                      <a:pt x="6576" y="4353"/>
                      <a:pt x="6839" y="4353"/>
                    </a:cubicBezTo>
                    <a:cubicBezTo>
                      <a:pt x="7103" y="4353"/>
                      <a:pt x="7366" y="4534"/>
                      <a:pt x="7343" y="4895"/>
                    </a:cubicBezTo>
                    <a:lnTo>
                      <a:pt x="7343" y="5572"/>
                    </a:lnTo>
                    <a:cubicBezTo>
                      <a:pt x="7358" y="5722"/>
                      <a:pt x="7479" y="5798"/>
                      <a:pt x="7599" y="5798"/>
                    </a:cubicBezTo>
                    <a:cubicBezTo>
                      <a:pt x="7719" y="5798"/>
                      <a:pt x="7840" y="5722"/>
                      <a:pt x="7855" y="5572"/>
                    </a:cubicBezTo>
                    <a:lnTo>
                      <a:pt x="7855" y="5196"/>
                    </a:lnTo>
                    <a:cubicBezTo>
                      <a:pt x="7832" y="4835"/>
                      <a:pt x="8096" y="4654"/>
                      <a:pt x="8359" y="4654"/>
                    </a:cubicBezTo>
                    <a:cubicBezTo>
                      <a:pt x="8622" y="4654"/>
                      <a:pt x="8885" y="4835"/>
                      <a:pt x="8863" y="5196"/>
                    </a:cubicBezTo>
                    <a:lnTo>
                      <a:pt x="8863" y="9108"/>
                    </a:lnTo>
                    <a:cubicBezTo>
                      <a:pt x="8863" y="9228"/>
                      <a:pt x="8833" y="9333"/>
                      <a:pt x="8773" y="9439"/>
                    </a:cubicBezTo>
                    <a:cubicBezTo>
                      <a:pt x="8743" y="9499"/>
                      <a:pt x="8712" y="9574"/>
                      <a:pt x="8682" y="9634"/>
                    </a:cubicBezTo>
                    <a:cubicBezTo>
                      <a:pt x="8577" y="9845"/>
                      <a:pt x="8487" y="10056"/>
                      <a:pt x="8412" y="10281"/>
                    </a:cubicBezTo>
                    <a:cubicBezTo>
                      <a:pt x="8336" y="10507"/>
                      <a:pt x="8291" y="10748"/>
                      <a:pt x="8261" y="10988"/>
                    </a:cubicBezTo>
                    <a:lnTo>
                      <a:pt x="7268" y="10988"/>
                    </a:lnTo>
                    <a:cubicBezTo>
                      <a:pt x="6937" y="10988"/>
                      <a:pt x="6937" y="11485"/>
                      <a:pt x="7268" y="11485"/>
                    </a:cubicBezTo>
                    <a:lnTo>
                      <a:pt x="8938" y="11485"/>
                    </a:lnTo>
                    <a:lnTo>
                      <a:pt x="8938" y="12734"/>
                    </a:lnTo>
                    <a:lnTo>
                      <a:pt x="2529" y="12734"/>
                    </a:lnTo>
                    <a:lnTo>
                      <a:pt x="2529" y="11500"/>
                    </a:lnTo>
                    <a:lnTo>
                      <a:pt x="6170" y="11500"/>
                    </a:lnTo>
                    <a:cubicBezTo>
                      <a:pt x="6516" y="11500"/>
                      <a:pt x="6516" y="10988"/>
                      <a:pt x="6170" y="10988"/>
                    </a:cubicBezTo>
                    <a:lnTo>
                      <a:pt x="3191" y="10988"/>
                    </a:lnTo>
                    <a:cubicBezTo>
                      <a:pt x="3025" y="10296"/>
                      <a:pt x="2649" y="9664"/>
                      <a:pt x="2122" y="9183"/>
                    </a:cubicBezTo>
                    <a:cubicBezTo>
                      <a:pt x="2047" y="9108"/>
                      <a:pt x="2002" y="9032"/>
                      <a:pt x="1957" y="8942"/>
                    </a:cubicBezTo>
                    <a:cubicBezTo>
                      <a:pt x="1355" y="7407"/>
                      <a:pt x="843" y="5993"/>
                      <a:pt x="558" y="4985"/>
                    </a:cubicBezTo>
                    <a:cubicBezTo>
                      <a:pt x="506" y="4793"/>
                      <a:pt x="662" y="4623"/>
                      <a:pt x="840" y="4623"/>
                    </a:cubicBezTo>
                    <a:cubicBezTo>
                      <a:pt x="871" y="4623"/>
                      <a:pt x="902" y="4628"/>
                      <a:pt x="934" y="4639"/>
                    </a:cubicBezTo>
                    <a:cubicBezTo>
                      <a:pt x="1460" y="4835"/>
                      <a:pt x="2032" y="5406"/>
                      <a:pt x="2574" y="6294"/>
                    </a:cubicBezTo>
                    <a:cubicBezTo>
                      <a:pt x="2651" y="6430"/>
                      <a:pt x="2779" y="6492"/>
                      <a:pt x="2906" y="6492"/>
                    </a:cubicBezTo>
                    <a:cubicBezTo>
                      <a:pt x="3102" y="6492"/>
                      <a:pt x="3296" y="6345"/>
                      <a:pt x="3296" y="6099"/>
                    </a:cubicBezTo>
                    <a:lnTo>
                      <a:pt x="3296" y="2638"/>
                    </a:lnTo>
                    <a:cubicBezTo>
                      <a:pt x="3311" y="2457"/>
                      <a:pt x="3179" y="2367"/>
                      <a:pt x="3048" y="2367"/>
                    </a:cubicBezTo>
                    <a:cubicBezTo>
                      <a:pt x="2916" y="2367"/>
                      <a:pt x="2784" y="2457"/>
                      <a:pt x="2799" y="2638"/>
                    </a:cubicBezTo>
                    <a:lnTo>
                      <a:pt x="2799" y="5707"/>
                    </a:lnTo>
                    <a:cubicBezTo>
                      <a:pt x="2243" y="4895"/>
                      <a:pt x="1686" y="4383"/>
                      <a:pt x="1114" y="4173"/>
                    </a:cubicBezTo>
                    <a:cubicBezTo>
                      <a:pt x="1025" y="4138"/>
                      <a:pt x="932" y="4121"/>
                      <a:pt x="838" y="4121"/>
                    </a:cubicBezTo>
                    <a:cubicBezTo>
                      <a:pt x="646" y="4121"/>
                      <a:pt x="453" y="4192"/>
                      <a:pt x="302" y="4323"/>
                    </a:cubicBezTo>
                    <a:cubicBezTo>
                      <a:pt x="91" y="4519"/>
                      <a:pt x="1" y="4835"/>
                      <a:pt x="76" y="5121"/>
                    </a:cubicBezTo>
                    <a:cubicBezTo>
                      <a:pt x="377" y="6144"/>
                      <a:pt x="874" y="7573"/>
                      <a:pt x="1505" y="9138"/>
                    </a:cubicBezTo>
                    <a:cubicBezTo>
                      <a:pt x="1566" y="9288"/>
                      <a:pt x="1656" y="9424"/>
                      <a:pt x="1776" y="9544"/>
                    </a:cubicBezTo>
                    <a:cubicBezTo>
                      <a:pt x="2198" y="9935"/>
                      <a:pt x="2514" y="10432"/>
                      <a:pt x="2664" y="10988"/>
                    </a:cubicBezTo>
                    <a:lnTo>
                      <a:pt x="2273" y="10988"/>
                    </a:lnTo>
                    <a:cubicBezTo>
                      <a:pt x="2137" y="10988"/>
                      <a:pt x="2017" y="11109"/>
                      <a:pt x="2017" y="11244"/>
                    </a:cubicBezTo>
                    <a:lnTo>
                      <a:pt x="2017" y="12989"/>
                    </a:lnTo>
                    <a:cubicBezTo>
                      <a:pt x="2017" y="13125"/>
                      <a:pt x="2137" y="13245"/>
                      <a:pt x="2273" y="13245"/>
                    </a:cubicBezTo>
                    <a:lnTo>
                      <a:pt x="9179" y="13245"/>
                    </a:lnTo>
                    <a:cubicBezTo>
                      <a:pt x="9329" y="13245"/>
                      <a:pt x="9435" y="13125"/>
                      <a:pt x="9435" y="12989"/>
                    </a:cubicBezTo>
                    <a:lnTo>
                      <a:pt x="9435" y="11244"/>
                    </a:lnTo>
                    <a:cubicBezTo>
                      <a:pt x="9435" y="11109"/>
                      <a:pt x="9329" y="10988"/>
                      <a:pt x="9179" y="10988"/>
                    </a:cubicBezTo>
                    <a:lnTo>
                      <a:pt x="8773" y="10988"/>
                    </a:lnTo>
                    <a:cubicBezTo>
                      <a:pt x="8788" y="10793"/>
                      <a:pt x="8833" y="10612"/>
                      <a:pt x="8893" y="10432"/>
                    </a:cubicBezTo>
                    <a:cubicBezTo>
                      <a:pt x="8953" y="10221"/>
                      <a:pt x="9028" y="10041"/>
                      <a:pt x="9134" y="9845"/>
                    </a:cubicBezTo>
                    <a:cubicBezTo>
                      <a:pt x="9149" y="9785"/>
                      <a:pt x="9179" y="9725"/>
                      <a:pt x="9224" y="9679"/>
                    </a:cubicBezTo>
                    <a:cubicBezTo>
                      <a:pt x="9314" y="9499"/>
                      <a:pt x="9359" y="9303"/>
                      <a:pt x="9359" y="9108"/>
                    </a:cubicBezTo>
                    <a:lnTo>
                      <a:pt x="9359" y="5196"/>
                    </a:lnTo>
                    <a:cubicBezTo>
                      <a:pt x="9359" y="4639"/>
                      <a:pt x="8908" y="4188"/>
                      <a:pt x="8351" y="4188"/>
                    </a:cubicBezTo>
                    <a:cubicBezTo>
                      <a:pt x="8126" y="4188"/>
                      <a:pt x="7900" y="4263"/>
                      <a:pt x="7734" y="4413"/>
                    </a:cubicBezTo>
                    <a:cubicBezTo>
                      <a:pt x="7542" y="4063"/>
                      <a:pt x="7190" y="3876"/>
                      <a:pt x="6839" y="3876"/>
                    </a:cubicBezTo>
                    <a:cubicBezTo>
                      <a:pt x="6587" y="3876"/>
                      <a:pt x="6334" y="3972"/>
                      <a:pt x="6140" y="4173"/>
                    </a:cubicBezTo>
                    <a:cubicBezTo>
                      <a:pt x="6110" y="4188"/>
                      <a:pt x="6110" y="4203"/>
                      <a:pt x="6094" y="4218"/>
                    </a:cubicBezTo>
                    <a:cubicBezTo>
                      <a:pt x="5900" y="3996"/>
                      <a:pt x="5621" y="3876"/>
                      <a:pt x="5340" y="3876"/>
                    </a:cubicBezTo>
                    <a:cubicBezTo>
                      <a:pt x="5164" y="3876"/>
                      <a:pt x="4987" y="3924"/>
                      <a:pt x="4831" y="4022"/>
                    </a:cubicBezTo>
                    <a:lnTo>
                      <a:pt x="4831" y="1013"/>
                    </a:lnTo>
                    <a:cubicBezTo>
                      <a:pt x="4831" y="404"/>
                      <a:pt x="4331" y="1"/>
                      <a:pt x="38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256;p70">
                <a:extLst>
                  <a:ext uri="{FF2B5EF4-FFF2-40B4-BE49-F238E27FC236}">
                    <a16:creationId xmlns:a16="http://schemas.microsoft.com/office/drawing/2014/main" id="{7261B827-278A-4F0E-83A2-147DAEF1428A}"/>
                  </a:ext>
                </a:extLst>
              </p:cNvPr>
              <p:cNvSpPr/>
              <p:nvPr/>
            </p:nvSpPr>
            <p:spPr>
              <a:xfrm>
                <a:off x="5392425" y="1231600"/>
                <a:ext cx="93700" cy="83925"/>
              </a:xfrm>
              <a:custGeom>
                <a:avLst/>
                <a:gdLst/>
                <a:ahLst/>
                <a:cxnLst/>
                <a:rect l="l" t="t" r="r" b="b"/>
                <a:pathLst>
                  <a:path w="3748" h="3357" extrusionOk="0">
                    <a:moveTo>
                      <a:pt x="1851" y="542"/>
                    </a:moveTo>
                    <a:lnTo>
                      <a:pt x="2107" y="1068"/>
                    </a:lnTo>
                    <a:cubicBezTo>
                      <a:pt x="2182" y="1204"/>
                      <a:pt x="2318" y="1309"/>
                      <a:pt x="2468" y="1324"/>
                    </a:cubicBezTo>
                    <a:lnTo>
                      <a:pt x="3055" y="1414"/>
                    </a:lnTo>
                    <a:lnTo>
                      <a:pt x="2634" y="1821"/>
                    </a:lnTo>
                    <a:cubicBezTo>
                      <a:pt x="2528" y="1926"/>
                      <a:pt x="2468" y="2091"/>
                      <a:pt x="2498" y="2242"/>
                    </a:cubicBezTo>
                    <a:lnTo>
                      <a:pt x="2589" y="2829"/>
                    </a:lnTo>
                    <a:lnTo>
                      <a:pt x="2062" y="2543"/>
                    </a:lnTo>
                    <a:cubicBezTo>
                      <a:pt x="1994" y="2505"/>
                      <a:pt x="1919" y="2486"/>
                      <a:pt x="1844" y="2486"/>
                    </a:cubicBezTo>
                    <a:cubicBezTo>
                      <a:pt x="1769" y="2486"/>
                      <a:pt x="1693" y="2505"/>
                      <a:pt x="1626" y="2543"/>
                    </a:cubicBezTo>
                    <a:lnTo>
                      <a:pt x="1099" y="2829"/>
                    </a:lnTo>
                    <a:lnTo>
                      <a:pt x="1204" y="2242"/>
                    </a:lnTo>
                    <a:cubicBezTo>
                      <a:pt x="1234" y="2076"/>
                      <a:pt x="1174" y="1926"/>
                      <a:pt x="1069" y="1821"/>
                    </a:cubicBezTo>
                    <a:lnTo>
                      <a:pt x="648" y="1399"/>
                    </a:lnTo>
                    <a:lnTo>
                      <a:pt x="1234" y="1324"/>
                    </a:lnTo>
                    <a:cubicBezTo>
                      <a:pt x="1385" y="1309"/>
                      <a:pt x="1520" y="1204"/>
                      <a:pt x="1596" y="1068"/>
                    </a:cubicBezTo>
                    <a:lnTo>
                      <a:pt x="1851" y="542"/>
                    </a:lnTo>
                    <a:close/>
                    <a:moveTo>
                      <a:pt x="1868" y="0"/>
                    </a:moveTo>
                    <a:cubicBezTo>
                      <a:pt x="1697" y="0"/>
                      <a:pt x="1528" y="90"/>
                      <a:pt x="1445" y="271"/>
                    </a:cubicBezTo>
                    <a:lnTo>
                      <a:pt x="1159" y="828"/>
                    </a:lnTo>
                    <a:lnTo>
                      <a:pt x="542" y="918"/>
                    </a:lnTo>
                    <a:cubicBezTo>
                      <a:pt x="151" y="978"/>
                      <a:pt x="1" y="1459"/>
                      <a:pt x="272" y="1745"/>
                    </a:cubicBezTo>
                    <a:lnTo>
                      <a:pt x="708" y="2182"/>
                    </a:lnTo>
                    <a:lnTo>
                      <a:pt x="603" y="2799"/>
                    </a:lnTo>
                    <a:cubicBezTo>
                      <a:pt x="542" y="3084"/>
                      <a:pt x="768" y="3355"/>
                      <a:pt x="1069" y="3355"/>
                    </a:cubicBezTo>
                    <a:cubicBezTo>
                      <a:pt x="1144" y="3355"/>
                      <a:pt x="1219" y="3340"/>
                      <a:pt x="1295" y="3295"/>
                    </a:cubicBezTo>
                    <a:lnTo>
                      <a:pt x="1866" y="3009"/>
                    </a:lnTo>
                    <a:lnTo>
                      <a:pt x="2423" y="3295"/>
                    </a:lnTo>
                    <a:cubicBezTo>
                      <a:pt x="2498" y="3337"/>
                      <a:pt x="2576" y="3356"/>
                      <a:pt x="2652" y="3356"/>
                    </a:cubicBezTo>
                    <a:cubicBezTo>
                      <a:pt x="2928" y="3356"/>
                      <a:pt x="3174" y="3105"/>
                      <a:pt x="3115" y="2799"/>
                    </a:cubicBezTo>
                    <a:lnTo>
                      <a:pt x="3010" y="2182"/>
                    </a:lnTo>
                    <a:lnTo>
                      <a:pt x="3461" y="1745"/>
                    </a:lnTo>
                    <a:cubicBezTo>
                      <a:pt x="3747" y="1459"/>
                      <a:pt x="3582" y="978"/>
                      <a:pt x="3190" y="918"/>
                    </a:cubicBezTo>
                    <a:lnTo>
                      <a:pt x="2574" y="828"/>
                    </a:lnTo>
                    <a:lnTo>
                      <a:pt x="2303" y="271"/>
                    </a:lnTo>
                    <a:cubicBezTo>
                      <a:pt x="2212" y="90"/>
                      <a:pt x="2039" y="0"/>
                      <a:pt x="1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257;p70">
                <a:extLst>
                  <a:ext uri="{FF2B5EF4-FFF2-40B4-BE49-F238E27FC236}">
                    <a16:creationId xmlns:a16="http://schemas.microsoft.com/office/drawing/2014/main" id="{A50986CE-7366-43ED-A593-A9BBEFD0CD05}"/>
                  </a:ext>
                </a:extLst>
              </p:cNvPr>
              <p:cNvSpPr/>
              <p:nvPr/>
            </p:nvSpPr>
            <p:spPr>
              <a:xfrm>
                <a:off x="5221275" y="1294025"/>
                <a:ext cx="94075" cy="83900"/>
              </a:xfrm>
              <a:custGeom>
                <a:avLst/>
                <a:gdLst/>
                <a:ahLst/>
                <a:cxnLst/>
                <a:rect l="l" t="t" r="r" b="b"/>
                <a:pathLst>
                  <a:path w="3763" h="3356" extrusionOk="0">
                    <a:moveTo>
                      <a:pt x="1882" y="542"/>
                    </a:moveTo>
                    <a:lnTo>
                      <a:pt x="2137" y="1069"/>
                    </a:lnTo>
                    <a:cubicBezTo>
                      <a:pt x="2213" y="1204"/>
                      <a:pt x="2348" y="1310"/>
                      <a:pt x="2498" y="1325"/>
                    </a:cubicBezTo>
                    <a:lnTo>
                      <a:pt x="3085" y="1415"/>
                    </a:lnTo>
                    <a:lnTo>
                      <a:pt x="2649" y="1821"/>
                    </a:lnTo>
                    <a:cubicBezTo>
                      <a:pt x="2544" y="1942"/>
                      <a:pt x="2483" y="2092"/>
                      <a:pt x="2514" y="2242"/>
                    </a:cubicBezTo>
                    <a:lnTo>
                      <a:pt x="2619" y="2829"/>
                    </a:lnTo>
                    <a:lnTo>
                      <a:pt x="2107" y="2558"/>
                    </a:lnTo>
                    <a:cubicBezTo>
                      <a:pt x="2032" y="2521"/>
                      <a:pt x="1953" y="2502"/>
                      <a:pt x="1876" y="2502"/>
                    </a:cubicBezTo>
                    <a:cubicBezTo>
                      <a:pt x="1799" y="2502"/>
                      <a:pt x="1724" y="2521"/>
                      <a:pt x="1656" y="2558"/>
                    </a:cubicBezTo>
                    <a:lnTo>
                      <a:pt x="1129" y="2829"/>
                    </a:lnTo>
                    <a:lnTo>
                      <a:pt x="1235" y="2242"/>
                    </a:lnTo>
                    <a:cubicBezTo>
                      <a:pt x="1265" y="2092"/>
                      <a:pt x="1205" y="1942"/>
                      <a:pt x="1099" y="1821"/>
                    </a:cubicBezTo>
                    <a:lnTo>
                      <a:pt x="678" y="1415"/>
                    </a:lnTo>
                    <a:lnTo>
                      <a:pt x="1250" y="1325"/>
                    </a:lnTo>
                    <a:cubicBezTo>
                      <a:pt x="1415" y="1310"/>
                      <a:pt x="1551" y="1204"/>
                      <a:pt x="1611" y="1069"/>
                    </a:cubicBezTo>
                    <a:lnTo>
                      <a:pt x="1882" y="542"/>
                    </a:lnTo>
                    <a:close/>
                    <a:moveTo>
                      <a:pt x="1868" y="1"/>
                    </a:moveTo>
                    <a:cubicBezTo>
                      <a:pt x="1697" y="1"/>
                      <a:pt x="1528" y="91"/>
                      <a:pt x="1445" y="271"/>
                    </a:cubicBezTo>
                    <a:lnTo>
                      <a:pt x="1159" y="828"/>
                    </a:lnTo>
                    <a:lnTo>
                      <a:pt x="543" y="918"/>
                    </a:lnTo>
                    <a:cubicBezTo>
                      <a:pt x="151" y="979"/>
                      <a:pt x="1" y="1460"/>
                      <a:pt x="272" y="1746"/>
                    </a:cubicBezTo>
                    <a:lnTo>
                      <a:pt x="723" y="2182"/>
                    </a:lnTo>
                    <a:lnTo>
                      <a:pt x="618" y="2799"/>
                    </a:lnTo>
                    <a:cubicBezTo>
                      <a:pt x="570" y="3108"/>
                      <a:pt x="813" y="3351"/>
                      <a:pt x="1088" y="3351"/>
                    </a:cubicBezTo>
                    <a:cubicBezTo>
                      <a:pt x="1161" y="3351"/>
                      <a:pt x="1237" y="3334"/>
                      <a:pt x="1310" y="3296"/>
                    </a:cubicBezTo>
                    <a:lnTo>
                      <a:pt x="1882" y="3010"/>
                    </a:lnTo>
                    <a:lnTo>
                      <a:pt x="2438" y="3296"/>
                    </a:lnTo>
                    <a:cubicBezTo>
                      <a:pt x="2514" y="3341"/>
                      <a:pt x="2589" y="3356"/>
                      <a:pt x="2664" y="3356"/>
                    </a:cubicBezTo>
                    <a:cubicBezTo>
                      <a:pt x="2769" y="3356"/>
                      <a:pt x="2860" y="3326"/>
                      <a:pt x="2950" y="3266"/>
                    </a:cubicBezTo>
                    <a:cubicBezTo>
                      <a:pt x="3100" y="3160"/>
                      <a:pt x="3161" y="2980"/>
                      <a:pt x="3130" y="2799"/>
                    </a:cubicBezTo>
                    <a:lnTo>
                      <a:pt x="3025" y="2182"/>
                    </a:lnTo>
                    <a:lnTo>
                      <a:pt x="3476" y="1746"/>
                    </a:lnTo>
                    <a:cubicBezTo>
                      <a:pt x="3762" y="1460"/>
                      <a:pt x="3597" y="979"/>
                      <a:pt x="3221" y="918"/>
                    </a:cubicBezTo>
                    <a:lnTo>
                      <a:pt x="3191" y="918"/>
                    </a:lnTo>
                    <a:lnTo>
                      <a:pt x="2574" y="828"/>
                    </a:lnTo>
                    <a:lnTo>
                      <a:pt x="2303" y="271"/>
                    </a:lnTo>
                    <a:cubicBezTo>
                      <a:pt x="2213" y="91"/>
                      <a:pt x="2040" y="1"/>
                      <a:pt x="1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258;p70">
                <a:extLst>
                  <a:ext uri="{FF2B5EF4-FFF2-40B4-BE49-F238E27FC236}">
                    <a16:creationId xmlns:a16="http://schemas.microsoft.com/office/drawing/2014/main" id="{94BA397C-A3EA-49C2-A2DE-C86B1DFA1D55}"/>
                  </a:ext>
                </a:extLst>
              </p:cNvPr>
              <p:cNvSpPr/>
              <p:nvPr/>
            </p:nvSpPr>
            <p:spPr>
              <a:xfrm>
                <a:off x="5566200" y="1294025"/>
                <a:ext cx="88800" cy="83900"/>
              </a:xfrm>
              <a:custGeom>
                <a:avLst/>
                <a:gdLst/>
                <a:ahLst/>
                <a:cxnLst/>
                <a:rect l="l" t="t" r="r" b="b"/>
                <a:pathLst>
                  <a:path w="3552" h="3356" extrusionOk="0">
                    <a:moveTo>
                      <a:pt x="1761" y="542"/>
                    </a:moveTo>
                    <a:lnTo>
                      <a:pt x="2017" y="1069"/>
                    </a:lnTo>
                    <a:cubicBezTo>
                      <a:pt x="2092" y="1204"/>
                      <a:pt x="2228" y="1310"/>
                      <a:pt x="2378" y="1340"/>
                    </a:cubicBezTo>
                    <a:lnTo>
                      <a:pt x="2965" y="1415"/>
                    </a:lnTo>
                    <a:lnTo>
                      <a:pt x="2544" y="1836"/>
                    </a:lnTo>
                    <a:cubicBezTo>
                      <a:pt x="2423" y="1942"/>
                      <a:pt x="2378" y="2092"/>
                      <a:pt x="2408" y="2257"/>
                    </a:cubicBezTo>
                    <a:lnTo>
                      <a:pt x="2498" y="2829"/>
                    </a:lnTo>
                    <a:lnTo>
                      <a:pt x="1987" y="2558"/>
                    </a:lnTo>
                    <a:cubicBezTo>
                      <a:pt x="1912" y="2521"/>
                      <a:pt x="1833" y="2502"/>
                      <a:pt x="1756" y="2502"/>
                    </a:cubicBezTo>
                    <a:cubicBezTo>
                      <a:pt x="1678" y="2502"/>
                      <a:pt x="1603" y="2521"/>
                      <a:pt x="1536" y="2558"/>
                    </a:cubicBezTo>
                    <a:lnTo>
                      <a:pt x="1009" y="2829"/>
                    </a:lnTo>
                    <a:lnTo>
                      <a:pt x="1114" y="2257"/>
                    </a:lnTo>
                    <a:cubicBezTo>
                      <a:pt x="1144" y="2092"/>
                      <a:pt x="1084" y="1942"/>
                      <a:pt x="979" y="1836"/>
                    </a:cubicBezTo>
                    <a:lnTo>
                      <a:pt x="558" y="1415"/>
                    </a:lnTo>
                    <a:lnTo>
                      <a:pt x="1144" y="1340"/>
                    </a:lnTo>
                    <a:cubicBezTo>
                      <a:pt x="1295" y="1310"/>
                      <a:pt x="1430" y="1204"/>
                      <a:pt x="1490" y="1069"/>
                    </a:cubicBezTo>
                    <a:lnTo>
                      <a:pt x="1761" y="542"/>
                    </a:lnTo>
                    <a:close/>
                    <a:moveTo>
                      <a:pt x="1759" y="1"/>
                    </a:moveTo>
                    <a:cubicBezTo>
                      <a:pt x="1588" y="1"/>
                      <a:pt x="1415" y="91"/>
                      <a:pt x="1325" y="271"/>
                    </a:cubicBezTo>
                    <a:lnTo>
                      <a:pt x="1054" y="828"/>
                    </a:lnTo>
                    <a:lnTo>
                      <a:pt x="437" y="918"/>
                    </a:lnTo>
                    <a:cubicBezTo>
                      <a:pt x="257" y="948"/>
                      <a:pt x="106" y="1084"/>
                      <a:pt x="61" y="1249"/>
                    </a:cubicBezTo>
                    <a:cubicBezTo>
                      <a:pt x="1" y="1415"/>
                      <a:pt x="46" y="1611"/>
                      <a:pt x="181" y="1746"/>
                    </a:cubicBezTo>
                    <a:lnTo>
                      <a:pt x="618" y="2182"/>
                    </a:lnTo>
                    <a:lnTo>
                      <a:pt x="512" y="2799"/>
                    </a:lnTo>
                    <a:cubicBezTo>
                      <a:pt x="465" y="3108"/>
                      <a:pt x="708" y="3351"/>
                      <a:pt x="990" y="3351"/>
                    </a:cubicBezTo>
                    <a:cubicBezTo>
                      <a:pt x="1065" y="3351"/>
                      <a:pt x="1144" y="3334"/>
                      <a:pt x="1220" y="3296"/>
                    </a:cubicBezTo>
                    <a:lnTo>
                      <a:pt x="1776" y="3010"/>
                    </a:lnTo>
                    <a:lnTo>
                      <a:pt x="2348" y="3296"/>
                    </a:lnTo>
                    <a:cubicBezTo>
                      <a:pt x="2408" y="3341"/>
                      <a:pt x="2483" y="3356"/>
                      <a:pt x="2559" y="3356"/>
                    </a:cubicBezTo>
                    <a:cubicBezTo>
                      <a:pt x="2860" y="3356"/>
                      <a:pt x="3085" y="3085"/>
                      <a:pt x="3040" y="2784"/>
                    </a:cubicBezTo>
                    <a:lnTo>
                      <a:pt x="2935" y="2167"/>
                    </a:lnTo>
                    <a:lnTo>
                      <a:pt x="3386" y="1731"/>
                    </a:lnTo>
                    <a:cubicBezTo>
                      <a:pt x="3507" y="1611"/>
                      <a:pt x="3552" y="1415"/>
                      <a:pt x="3507" y="1249"/>
                    </a:cubicBezTo>
                    <a:lnTo>
                      <a:pt x="3476" y="1249"/>
                    </a:lnTo>
                    <a:cubicBezTo>
                      <a:pt x="3416" y="1069"/>
                      <a:pt x="3266" y="948"/>
                      <a:pt x="3085" y="918"/>
                    </a:cubicBezTo>
                    <a:lnTo>
                      <a:pt x="2468" y="828"/>
                    </a:lnTo>
                    <a:lnTo>
                      <a:pt x="2183" y="271"/>
                    </a:lnTo>
                    <a:cubicBezTo>
                      <a:pt x="2100" y="91"/>
                      <a:pt x="1931" y="1"/>
                      <a:pt x="17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259;p70">
                <a:extLst>
                  <a:ext uri="{FF2B5EF4-FFF2-40B4-BE49-F238E27FC236}">
                    <a16:creationId xmlns:a16="http://schemas.microsoft.com/office/drawing/2014/main" id="{BBC4CAB6-F231-4FCB-AD1B-7EFE32996952}"/>
                  </a:ext>
                </a:extLst>
              </p:cNvPr>
              <p:cNvSpPr/>
              <p:nvPr/>
            </p:nvSpPr>
            <p:spPr>
              <a:xfrm>
                <a:off x="5301400" y="1253675"/>
                <a:ext cx="94075" cy="84000"/>
              </a:xfrm>
              <a:custGeom>
                <a:avLst/>
                <a:gdLst/>
                <a:ahLst/>
                <a:cxnLst/>
                <a:rect l="l" t="t" r="r" b="b"/>
                <a:pathLst>
                  <a:path w="3763" h="3360" extrusionOk="0">
                    <a:moveTo>
                      <a:pt x="1881" y="531"/>
                    </a:moveTo>
                    <a:lnTo>
                      <a:pt x="2137" y="1058"/>
                    </a:lnTo>
                    <a:cubicBezTo>
                      <a:pt x="2212" y="1193"/>
                      <a:pt x="2348" y="1299"/>
                      <a:pt x="2498" y="1329"/>
                    </a:cubicBezTo>
                    <a:lnTo>
                      <a:pt x="3085" y="1404"/>
                    </a:lnTo>
                    <a:lnTo>
                      <a:pt x="2664" y="1825"/>
                    </a:lnTo>
                    <a:cubicBezTo>
                      <a:pt x="2558" y="1931"/>
                      <a:pt x="2498" y="2081"/>
                      <a:pt x="2528" y="2247"/>
                    </a:cubicBezTo>
                    <a:lnTo>
                      <a:pt x="2634" y="2818"/>
                    </a:lnTo>
                    <a:lnTo>
                      <a:pt x="2107" y="2547"/>
                    </a:lnTo>
                    <a:cubicBezTo>
                      <a:pt x="2039" y="2510"/>
                      <a:pt x="1964" y="2491"/>
                      <a:pt x="1887" y="2491"/>
                    </a:cubicBezTo>
                    <a:cubicBezTo>
                      <a:pt x="1810" y="2491"/>
                      <a:pt x="1731" y="2510"/>
                      <a:pt x="1656" y="2547"/>
                    </a:cubicBezTo>
                    <a:lnTo>
                      <a:pt x="1129" y="2818"/>
                    </a:lnTo>
                    <a:lnTo>
                      <a:pt x="1234" y="2247"/>
                    </a:lnTo>
                    <a:cubicBezTo>
                      <a:pt x="1264" y="2081"/>
                      <a:pt x="1204" y="1931"/>
                      <a:pt x="1099" y="1825"/>
                    </a:cubicBezTo>
                    <a:lnTo>
                      <a:pt x="678" y="1404"/>
                    </a:lnTo>
                    <a:lnTo>
                      <a:pt x="1264" y="1329"/>
                    </a:lnTo>
                    <a:cubicBezTo>
                      <a:pt x="1415" y="1299"/>
                      <a:pt x="1550" y="1208"/>
                      <a:pt x="1626" y="1058"/>
                    </a:cubicBezTo>
                    <a:lnTo>
                      <a:pt x="1881" y="531"/>
                    </a:lnTo>
                    <a:close/>
                    <a:moveTo>
                      <a:pt x="1883" y="1"/>
                    </a:moveTo>
                    <a:cubicBezTo>
                      <a:pt x="1712" y="1"/>
                      <a:pt x="1543" y="87"/>
                      <a:pt x="1460" y="260"/>
                    </a:cubicBezTo>
                    <a:lnTo>
                      <a:pt x="1174" y="832"/>
                    </a:lnTo>
                    <a:lnTo>
                      <a:pt x="557" y="922"/>
                    </a:lnTo>
                    <a:cubicBezTo>
                      <a:pt x="166" y="968"/>
                      <a:pt x="1" y="1449"/>
                      <a:pt x="287" y="1735"/>
                    </a:cubicBezTo>
                    <a:lnTo>
                      <a:pt x="738" y="2171"/>
                    </a:lnTo>
                    <a:lnTo>
                      <a:pt x="633" y="2788"/>
                    </a:lnTo>
                    <a:cubicBezTo>
                      <a:pt x="572" y="3089"/>
                      <a:pt x="813" y="3360"/>
                      <a:pt x="1099" y="3360"/>
                    </a:cubicBezTo>
                    <a:cubicBezTo>
                      <a:pt x="1189" y="3360"/>
                      <a:pt x="1264" y="3330"/>
                      <a:pt x="1325" y="3300"/>
                    </a:cubicBezTo>
                    <a:lnTo>
                      <a:pt x="1896" y="3014"/>
                    </a:lnTo>
                    <a:lnTo>
                      <a:pt x="2438" y="3300"/>
                    </a:lnTo>
                    <a:cubicBezTo>
                      <a:pt x="2509" y="3337"/>
                      <a:pt x="2582" y="3353"/>
                      <a:pt x="2653" y="3353"/>
                    </a:cubicBezTo>
                    <a:cubicBezTo>
                      <a:pt x="2931" y="3353"/>
                      <a:pt x="3178" y="3099"/>
                      <a:pt x="3130" y="2788"/>
                    </a:cubicBezTo>
                    <a:lnTo>
                      <a:pt x="3025" y="2171"/>
                    </a:lnTo>
                    <a:lnTo>
                      <a:pt x="3476" y="1735"/>
                    </a:lnTo>
                    <a:cubicBezTo>
                      <a:pt x="3762" y="1449"/>
                      <a:pt x="3597" y="968"/>
                      <a:pt x="3205" y="922"/>
                    </a:cubicBezTo>
                    <a:lnTo>
                      <a:pt x="2589" y="832"/>
                    </a:lnTo>
                    <a:lnTo>
                      <a:pt x="2318" y="260"/>
                    </a:lnTo>
                    <a:cubicBezTo>
                      <a:pt x="2227" y="87"/>
                      <a:pt x="2054" y="1"/>
                      <a:pt x="1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260;p70">
                <a:extLst>
                  <a:ext uri="{FF2B5EF4-FFF2-40B4-BE49-F238E27FC236}">
                    <a16:creationId xmlns:a16="http://schemas.microsoft.com/office/drawing/2014/main" id="{711D68AA-9B22-4F0C-9570-F754CB670B22}"/>
                  </a:ext>
                </a:extLst>
              </p:cNvPr>
              <p:cNvSpPr/>
              <p:nvPr/>
            </p:nvSpPr>
            <p:spPr>
              <a:xfrm>
                <a:off x="5481950" y="1253400"/>
                <a:ext cx="94075" cy="84125"/>
              </a:xfrm>
              <a:custGeom>
                <a:avLst/>
                <a:gdLst/>
                <a:ahLst/>
                <a:cxnLst/>
                <a:rect l="l" t="t" r="r" b="b"/>
                <a:pathLst>
                  <a:path w="3763" h="3365" extrusionOk="0">
                    <a:moveTo>
                      <a:pt x="1896" y="1"/>
                    </a:moveTo>
                    <a:cubicBezTo>
                      <a:pt x="1701" y="1"/>
                      <a:pt x="1535" y="106"/>
                      <a:pt x="1460" y="271"/>
                    </a:cubicBezTo>
                    <a:lnTo>
                      <a:pt x="1174" y="843"/>
                    </a:lnTo>
                    <a:lnTo>
                      <a:pt x="557" y="933"/>
                    </a:lnTo>
                    <a:cubicBezTo>
                      <a:pt x="166" y="994"/>
                      <a:pt x="1" y="1460"/>
                      <a:pt x="286" y="1746"/>
                    </a:cubicBezTo>
                    <a:lnTo>
                      <a:pt x="738" y="2182"/>
                    </a:lnTo>
                    <a:lnTo>
                      <a:pt x="633" y="2799"/>
                    </a:lnTo>
                    <a:cubicBezTo>
                      <a:pt x="587" y="2980"/>
                      <a:pt x="663" y="3160"/>
                      <a:pt x="813" y="3266"/>
                    </a:cubicBezTo>
                    <a:cubicBezTo>
                      <a:pt x="888" y="3326"/>
                      <a:pt x="994" y="3356"/>
                      <a:pt x="1099" y="3356"/>
                    </a:cubicBezTo>
                    <a:cubicBezTo>
                      <a:pt x="1174" y="3356"/>
                      <a:pt x="1249" y="3341"/>
                      <a:pt x="1325" y="3311"/>
                    </a:cubicBezTo>
                    <a:lnTo>
                      <a:pt x="1881" y="3010"/>
                    </a:lnTo>
                    <a:lnTo>
                      <a:pt x="2453" y="3311"/>
                    </a:lnTo>
                    <a:cubicBezTo>
                      <a:pt x="2524" y="3348"/>
                      <a:pt x="2597" y="3364"/>
                      <a:pt x="2668" y="3364"/>
                    </a:cubicBezTo>
                    <a:cubicBezTo>
                      <a:pt x="2946" y="3364"/>
                      <a:pt x="3193" y="3110"/>
                      <a:pt x="3145" y="2799"/>
                    </a:cubicBezTo>
                    <a:lnTo>
                      <a:pt x="3115" y="2649"/>
                    </a:lnTo>
                    <a:cubicBezTo>
                      <a:pt x="3089" y="2509"/>
                      <a:pt x="2980" y="2446"/>
                      <a:pt x="2871" y="2446"/>
                    </a:cubicBezTo>
                    <a:cubicBezTo>
                      <a:pt x="2733" y="2446"/>
                      <a:pt x="2593" y="2547"/>
                      <a:pt x="2619" y="2724"/>
                    </a:cubicBezTo>
                    <a:lnTo>
                      <a:pt x="2634" y="2829"/>
                    </a:lnTo>
                    <a:lnTo>
                      <a:pt x="2122" y="2558"/>
                    </a:lnTo>
                    <a:cubicBezTo>
                      <a:pt x="2047" y="2521"/>
                      <a:pt x="1968" y="2502"/>
                      <a:pt x="1891" y="2502"/>
                    </a:cubicBezTo>
                    <a:cubicBezTo>
                      <a:pt x="1814" y="2502"/>
                      <a:pt x="1738" y="2521"/>
                      <a:pt x="1671" y="2558"/>
                    </a:cubicBezTo>
                    <a:lnTo>
                      <a:pt x="1144" y="2829"/>
                    </a:lnTo>
                    <a:lnTo>
                      <a:pt x="1249" y="2258"/>
                    </a:lnTo>
                    <a:cubicBezTo>
                      <a:pt x="1280" y="2092"/>
                      <a:pt x="1219" y="1942"/>
                      <a:pt x="1114" y="1821"/>
                    </a:cubicBezTo>
                    <a:lnTo>
                      <a:pt x="693" y="1415"/>
                    </a:lnTo>
                    <a:lnTo>
                      <a:pt x="1264" y="1325"/>
                    </a:lnTo>
                    <a:cubicBezTo>
                      <a:pt x="1430" y="1310"/>
                      <a:pt x="1565" y="1219"/>
                      <a:pt x="1626" y="1069"/>
                    </a:cubicBezTo>
                    <a:lnTo>
                      <a:pt x="1896" y="542"/>
                    </a:lnTo>
                    <a:lnTo>
                      <a:pt x="2152" y="1069"/>
                    </a:lnTo>
                    <a:cubicBezTo>
                      <a:pt x="2227" y="1204"/>
                      <a:pt x="2363" y="1310"/>
                      <a:pt x="2513" y="1325"/>
                    </a:cubicBezTo>
                    <a:lnTo>
                      <a:pt x="3100" y="1415"/>
                    </a:lnTo>
                    <a:cubicBezTo>
                      <a:pt x="2935" y="1603"/>
                      <a:pt x="3102" y="1837"/>
                      <a:pt x="3297" y="1837"/>
                    </a:cubicBezTo>
                    <a:cubicBezTo>
                      <a:pt x="3352" y="1837"/>
                      <a:pt x="3409" y="1819"/>
                      <a:pt x="3461" y="1776"/>
                    </a:cubicBezTo>
                    <a:lnTo>
                      <a:pt x="3491" y="1746"/>
                    </a:lnTo>
                    <a:cubicBezTo>
                      <a:pt x="3762" y="1460"/>
                      <a:pt x="3612" y="979"/>
                      <a:pt x="3220" y="918"/>
                    </a:cubicBezTo>
                    <a:lnTo>
                      <a:pt x="2604" y="828"/>
                    </a:lnTo>
                    <a:lnTo>
                      <a:pt x="2318" y="271"/>
                    </a:lnTo>
                    <a:cubicBezTo>
                      <a:pt x="2242" y="106"/>
                      <a:pt x="2077" y="1"/>
                      <a:pt x="18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Subtitle 6">
              <a:extLst>
                <a:ext uri="{FF2B5EF4-FFF2-40B4-BE49-F238E27FC236}">
                  <a16:creationId xmlns:a16="http://schemas.microsoft.com/office/drawing/2014/main" id="{25598D0F-265B-4732-BA17-F33079B207B1}"/>
                </a:ext>
              </a:extLst>
            </p:cNvPr>
            <p:cNvSpPr txBox="1">
              <a:spLocks/>
            </p:cNvSpPr>
            <p:nvPr/>
          </p:nvSpPr>
          <p:spPr>
            <a:xfrm>
              <a:off x="1059300" y="2748033"/>
              <a:ext cx="7239699" cy="7723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marL="173038" indent="0" algn="l"/>
              <a:r>
                <a:rPr lang="en-US" sz="2000" dirty="0" err="1"/>
                <a:t>Phân</a:t>
              </a:r>
              <a:r>
                <a:rPr lang="en-US" sz="2000" dirty="0"/>
                <a:t> </a:t>
              </a:r>
              <a:r>
                <a:rPr lang="en-US" sz="2000" dirty="0" err="1"/>
                <a:t>tích</a:t>
              </a:r>
              <a:r>
                <a:rPr lang="en-US" sz="2000" dirty="0"/>
                <a:t> </a:t>
              </a:r>
              <a:r>
                <a:rPr lang="en-US" sz="2000" dirty="0" err="1"/>
                <a:t>từ</a:t>
              </a:r>
              <a:r>
                <a:rPr lang="en-US" sz="2000" dirty="0"/>
                <a:t> </a:t>
              </a:r>
              <a:r>
                <a:rPr lang="en-US" sz="2000" dirty="0" err="1"/>
                <a:t>dưới</a:t>
              </a:r>
              <a:r>
                <a:rPr lang="en-US" sz="2000" dirty="0"/>
                <a:t> </a:t>
              </a:r>
              <a:r>
                <a:rPr lang="en-US" sz="2000" dirty="0" err="1"/>
                <a:t>lên</a:t>
              </a:r>
              <a:r>
                <a:rPr lang="en-US" sz="2000" dirty="0"/>
                <a:t> (</a:t>
              </a:r>
              <a:r>
                <a:rPr lang="en-US" altLang="en-US" sz="2000" dirty="0"/>
                <a:t>bottom - up parsing) </a:t>
              </a:r>
              <a:r>
                <a:rPr lang="vi-VN" sz="2000" dirty="0"/>
                <a:t>cố tìm ra cây dẫn xuất phải nhất của chương trình nguồn</a:t>
              </a:r>
              <a:r>
                <a:rPr lang="en-US" sz="2000" dirty="0"/>
                <a:t>.</a:t>
              </a:r>
            </a:p>
          </p:txBody>
        </p:sp>
      </p:grpSp>
    </p:spTree>
    <p:extLst>
      <p:ext uri="{BB962C8B-B14F-4D97-AF65-F5344CB8AC3E}">
        <p14:creationId xmlns:p14="http://schemas.microsoft.com/office/powerpoint/2010/main" val="6299927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33"/>
        <p:cNvGrpSpPr/>
        <p:nvPr/>
      </p:nvGrpSpPr>
      <p:grpSpPr>
        <a:xfrm>
          <a:off x="0" y="0"/>
          <a:ext cx="0" cy="0"/>
          <a:chOff x="0" y="0"/>
          <a:chExt cx="0" cy="0"/>
        </a:xfrm>
      </p:grpSpPr>
      <p:sp>
        <p:nvSpPr>
          <p:cNvPr id="3" name="Title 2">
            <a:extLst>
              <a:ext uri="{FF2B5EF4-FFF2-40B4-BE49-F238E27FC236}">
                <a16:creationId xmlns:a16="http://schemas.microsoft.com/office/drawing/2014/main" id="{2F5DC60A-6AEE-4838-9CE3-7899D6712279}"/>
              </a:ext>
            </a:extLst>
          </p:cNvPr>
          <p:cNvSpPr>
            <a:spLocks noGrp="1"/>
          </p:cNvSpPr>
          <p:nvPr>
            <p:ph type="ctrTitle"/>
          </p:nvPr>
        </p:nvSpPr>
        <p:spPr>
          <a:xfrm>
            <a:off x="2296327" y="355774"/>
            <a:ext cx="4551346" cy="920936"/>
          </a:xfrm>
        </p:spPr>
        <p:txBody>
          <a:bodyPr/>
          <a:lstStyle/>
          <a:p>
            <a:r>
              <a:rPr lang="en-US" b="1" dirty="0">
                <a:latin typeface="+mj-lt"/>
              </a:rPr>
              <a:t>PHÂN TÍCH CÚ PHÁP TỪ TRÊN XUỐNG</a:t>
            </a:r>
          </a:p>
        </p:txBody>
      </p:sp>
      <p:sp>
        <p:nvSpPr>
          <p:cNvPr id="32" name="Google Shape;2339;p49">
            <a:extLst>
              <a:ext uri="{FF2B5EF4-FFF2-40B4-BE49-F238E27FC236}">
                <a16:creationId xmlns:a16="http://schemas.microsoft.com/office/drawing/2014/main" id="{0FAE36BA-583E-4718-B51E-93B62C6F08B8}"/>
              </a:ext>
            </a:extLst>
          </p:cNvPr>
          <p:cNvSpPr/>
          <p:nvPr/>
        </p:nvSpPr>
        <p:spPr>
          <a:xfrm>
            <a:off x="874832" y="1568872"/>
            <a:ext cx="7394336" cy="2230042"/>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2000" b="1" dirty="0" err="1">
                <a:solidFill>
                  <a:schemeClr val="dk2"/>
                </a:solidFill>
                <a:latin typeface="Open Sans"/>
                <a:ea typeface="Open Sans"/>
                <a:cs typeface="Open Sans"/>
                <a:sym typeface="Open Sans"/>
              </a:rPr>
              <a:t>Một</a:t>
            </a:r>
            <a:r>
              <a:rPr lang="en-US" sz="2000" b="1" dirty="0">
                <a:solidFill>
                  <a:schemeClr val="dk2"/>
                </a:solidFill>
                <a:latin typeface="Open Sans"/>
                <a:ea typeface="Open Sans"/>
                <a:cs typeface="Open Sans"/>
                <a:sym typeface="Open Sans"/>
              </a:rPr>
              <a:t> </a:t>
            </a:r>
            <a:r>
              <a:rPr lang="en-US" sz="2000" b="1" dirty="0" err="1">
                <a:solidFill>
                  <a:schemeClr val="dk2"/>
                </a:solidFill>
                <a:latin typeface="Open Sans"/>
                <a:ea typeface="Open Sans"/>
                <a:cs typeface="Open Sans"/>
                <a:sym typeface="Open Sans"/>
              </a:rPr>
              <a:t>số</a:t>
            </a:r>
            <a:r>
              <a:rPr lang="en-US" sz="2000" b="1" dirty="0">
                <a:solidFill>
                  <a:schemeClr val="dk2"/>
                </a:solidFill>
                <a:latin typeface="Open Sans"/>
                <a:ea typeface="Open Sans"/>
                <a:cs typeface="Open Sans"/>
                <a:sym typeface="Open Sans"/>
              </a:rPr>
              <a:t> </a:t>
            </a:r>
            <a:r>
              <a:rPr lang="en-US" sz="2000" b="1" dirty="0" err="1">
                <a:solidFill>
                  <a:schemeClr val="dk2"/>
                </a:solidFill>
                <a:latin typeface="Open Sans"/>
                <a:ea typeface="Open Sans"/>
                <a:cs typeface="Open Sans"/>
                <a:sym typeface="Open Sans"/>
              </a:rPr>
              <a:t>phương</a:t>
            </a:r>
            <a:r>
              <a:rPr lang="en-US" sz="2000" b="1" dirty="0">
                <a:solidFill>
                  <a:schemeClr val="dk2"/>
                </a:solidFill>
                <a:latin typeface="Open Sans"/>
                <a:ea typeface="Open Sans"/>
                <a:cs typeface="Open Sans"/>
                <a:sym typeface="Open Sans"/>
              </a:rPr>
              <a:t> </a:t>
            </a:r>
            <a:r>
              <a:rPr lang="en-US" sz="2000" b="1" dirty="0" err="1">
                <a:solidFill>
                  <a:schemeClr val="dk2"/>
                </a:solidFill>
                <a:latin typeface="Open Sans"/>
                <a:ea typeface="Open Sans"/>
                <a:cs typeface="Open Sans"/>
                <a:sym typeface="Open Sans"/>
              </a:rPr>
              <a:t>pháp</a:t>
            </a:r>
            <a:r>
              <a:rPr lang="en-US" sz="2000" b="1" dirty="0">
                <a:solidFill>
                  <a:schemeClr val="dk2"/>
                </a:solidFill>
                <a:latin typeface="Open Sans"/>
                <a:ea typeface="Open Sans"/>
                <a:cs typeface="Open Sans"/>
                <a:sym typeface="Open Sans"/>
              </a:rPr>
              <a:t> </a:t>
            </a:r>
            <a:r>
              <a:rPr lang="en-US" sz="2000" b="1" dirty="0" err="1">
                <a:solidFill>
                  <a:schemeClr val="dk2"/>
                </a:solidFill>
                <a:latin typeface="Open Sans"/>
                <a:ea typeface="Open Sans"/>
                <a:cs typeface="Open Sans"/>
                <a:sym typeface="Open Sans"/>
              </a:rPr>
              <a:t>phân</a:t>
            </a:r>
            <a:r>
              <a:rPr lang="en-US" sz="2000" b="1" dirty="0">
                <a:solidFill>
                  <a:schemeClr val="dk2"/>
                </a:solidFill>
                <a:latin typeface="Open Sans"/>
                <a:ea typeface="Open Sans"/>
                <a:cs typeface="Open Sans"/>
                <a:sym typeface="Open Sans"/>
              </a:rPr>
              <a:t> </a:t>
            </a:r>
            <a:r>
              <a:rPr lang="en-US" sz="2000" b="1" dirty="0" err="1">
                <a:solidFill>
                  <a:schemeClr val="dk2"/>
                </a:solidFill>
                <a:latin typeface="Open Sans"/>
                <a:ea typeface="Open Sans"/>
                <a:cs typeface="Open Sans"/>
                <a:sym typeface="Open Sans"/>
              </a:rPr>
              <a:t>tích</a:t>
            </a:r>
            <a:r>
              <a:rPr lang="en-US" sz="2000" b="1" dirty="0">
                <a:solidFill>
                  <a:schemeClr val="dk2"/>
                </a:solidFill>
                <a:latin typeface="Open Sans"/>
                <a:ea typeface="Open Sans"/>
                <a:cs typeface="Open Sans"/>
                <a:sym typeface="Open Sans"/>
              </a:rPr>
              <a:t> </a:t>
            </a:r>
            <a:r>
              <a:rPr lang="en-US" sz="2000" b="1" dirty="0" err="1">
                <a:solidFill>
                  <a:schemeClr val="dk2"/>
                </a:solidFill>
                <a:latin typeface="Open Sans"/>
                <a:ea typeface="Open Sans"/>
                <a:cs typeface="Open Sans"/>
                <a:sym typeface="Open Sans"/>
              </a:rPr>
              <a:t>cú</a:t>
            </a:r>
            <a:r>
              <a:rPr lang="en-US" sz="2000" b="1" dirty="0">
                <a:solidFill>
                  <a:schemeClr val="dk2"/>
                </a:solidFill>
                <a:latin typeface="Open Sans"/>
                <a:ea typeface="Open Sans"/>
                <a:cs typeface="Open Sans"/>
                <a:sym typeface="Open Sans"/>
              </a:rPr>
              <a:t> </a:t>
            </a:r>
            <a:r>
              <a:rPr lang="en-US" sz="2000" b="1" dirty="0" err="1">
                <a:solidFill>
                  <a:schemeClr val="dk2"/>
                </a:solidFill>
                <a:latin typeface="Open Sans"/>
                <a:ea typeface="Open Sans"/>
                <a:cs typeface="Open Sans"/>
                <a:sym typeface="Open Sans"/>
              </a:rPr>
              <a:t>pháp</a:t>
            </a:r>
            <a:r>
              <a:rPr lang="en-US" sz="2000" b="1" dirty="0">
                <a:solidFill>
                  <a:schemeClr val="dk2"/>
                </a:solidFill>
                <a:latin typeface="Open Sans"/>
                <a:ea typeface="Open Sans"/>
                <a:cs typeface="Open Sans"/>
                <a:sym typeface="Open Sans"/>
              </a:rPr>
              <a:t> </a:t>
            </a:r>
            <a:r>
              <a:rPr lang="en-US" sz="2000" b="1" dirty="0" err="1">
                <a:solidFill>
                  <a:schemeClr val="dk2"/>
                </a:solidFill>
                <a:latin typeface="Open Sans"/>
                <a:ea typeface="Open Sans"/>
                <a:cs typeface="Open Sans"/>
                <a:sym typeface="Open Sans"/>
              </a:rPr>
              <a:t>từ</a:t>
            </a:r>
            <a:r>
              <a:rPr lang="en-US" sz="2000" b="1" dirty="0">
                <a:solidFill>
                  <a:schemeClr val="dk2"/>
                </a:solidFill>
                <a:latin typeface="Open Sans"/>
                <a:ea typeface="Open Sans"/>
                <a:cs typeface="Open Sans"/>
                <a:sym typeface="Open Sans"/>
              </a:rPr>
              <a:t> </a:t>
            </a:r>
            <a:r>
              <a:rPr lang="en-US" sz="2000" b="1" dirty="0" err="1">
                <a:solidFill>
                  <a:schemeClr val="dk2"/>
                </a:solidFill>
                <a:latin typeface="Open Sans"/>
                <a:ea typeface="Open Sans"/>
                <a:cs typeface="Open Sans"/>
                <a:sym typeface="Open Sans"/>
              </a:rPr>
              <a:t>trên</a:t>
            </a:r>
            <a:r>
              <a:rPr lang="en-US" sz="2000" b="1" dirty="0">
                <a:solidFill>
                  <a:schemeClr val="dk2"/>
                </a:solidFill>
                <a:latin typeface="Open Sans"/>
                <a:ea typeface="Open Sans"/>
                <a:cs typeface="Open Sans"/>
                <a:sym typeface="Open Sans"/>
              </a:rPr>
              <a:t> </a:t>
            </a:r>
            <a:r>
              <a:rPr lang="en-US" sz="2000" b="1" dirty="0" err="1">
                <a:solidFill>
                  <a:schemeClr val="dk2"/>
                </a:solidFill>
                <a:latin typeface="Open Sans"/>
                <a:ea typeface="Open Sans"/>
                <a:cs typeface="Open Sans"/>
                <a:sym typeface="Open Sans"/>
              </a:rPr>
              <a:t>xuống</a:t>
            </a:r>
            <a:r>
              <a:rPr lang="en-US" sz="2000" b="1" dirty="0">
                <a:solidFill>
                  <a:schemeClr val="dk2"/>
                </a:solidFill>
                <a:latin typeface="Open Sans"/>
                <a:ea typeface="Open Sans"/>
                <a:cs typeface="Open Sans"/>
                <a:sym typeface="Open Sans"/>
              </a:rPr>
              <a:t>:</a:t>
            </a:r>
          </a:p>
          <a:p>
            <a:pPr marL="285750" marR="0" lvl="0" indent="-285750" algn="l" rtl="0">
              <a:lnSpc>
                <a:spcPct val="100000"/>
              </a:lnSpc>
              <a:spcBef>
                <a:spcPts val="0"/>
              </a:spcBef>
              <a:spcAft>
                <a:spcPts val="0"/>
              </a:spcAft>
              <a:buClr>
                <a:schemeClr val="bg2"/>
              </a:buClr>
              <a:buFont typeface="Wingdings" panose="05000000000000000000" pitchFamily="2" charset="2"/>
              <a:buChar char="ü"/>
              <a:tabLst>
                <a:tab pos="173038" algn="l"/>
              </a:tabLst>
            </a:pPr>
            <a:r>
              <a:rPr lang="en-US" sz="2000" dirty="0" err="1">
                <a:solidFill>
                  <a:schemeClr val="dk2"/>
                </a:solidFill>
                <a:latin typeface="Open Sans"/>
                <a:ea typeface="Open Sans"/>
                <a:cs typeface="Open Sans"/>
                <a:sym typeface="Open Sans"/>
              </a:rPr>
              <a:t>Đệ</a:t>
            </a:r>
            <a:r>
              <a:rPr lang="en-US" sz="2000" dirty="0">
                <a:solidFill>
                  <a:schemeClr val="dk2"/>
                </a:solidFill>
                <a:latin typeface="Open Sans"/>
                <a:ea typeface="Open Sans"/>
                <a:cs typeface="Open Sans"/>
                <a:sym typeface="Open Sans"/>
              </a:rPr>
              <a:t> </a:t>
            </a:r>
            <a:r>
              <a:rPr lang="en-US" sz="2000" dirty="0" err="1">
                <a:solidFill>
                  <a:schemeClr val="dk2"/>
                </a:solidFill>
                <a:latin typeface="Open Sans"/>
                <a:ea typeface="Open Sans"/>
                <a:cs typeface="Open Sans"/>
                <a:sym typeface="Open Sans"/>
              </a:rPr>
              <a:t>quy</a:t>
            </a:r>
            <a:r>
              <a:rPr lang="en-US" sz="2000" dirty="0">
                <a:solidFill>
                  <a:schemeClr val="dk2"/>
                </a:solidFill>
                <a:latin typeface="Open Sans"/>
                <a:ea typeface="Open Sans"/>
                <a:cs typeface="Open Sans"/>
                <a:sym typeface="Open Sans"/>
              </a:rPr>
              <a:t> </a:t>
            </a:r>
            <a:r>
              <a:rPr lang="en-US" sz="2000" dirty="0" err="1">
                <a:solidFill>
                  <a:schemeClr val="dk2"/>
                </a:solidFill>
                <a:latin typeface="Open Sans"/>
                <a:ea typeface="Open Sans"/>
                <a:cs typeface="Open Sans"/>
                <a:sym typeface="Open Sans"/>
              </a:rPr>
              <a:t>lùi</a:t>
            </a:r>
            <a:endParaRPr lang="en-US" sz="2000" dirty="0">
              <a:solidFill>
                <a:schemeClr val="dk2"/>
              </a:solidFill>
              <a:latin typeface="Open Sans"/>
              <a:ea typeface="Open Sans"/>
              <a:cs typeface="Open Sans"/>
              <a:sym typeface="Open Sans"/>
            </a:endParaRPr>
          </a:p>
          <a:p>
            <a:pPr marL="285750" marR="0" lvl="0" indent="-285750" algn="l" rtl="0">
              <a:lnSpc>
                <a:spcPct val="100000"/>
              </a:lnSpc>
              <a:spcBef>
                <a:spcPts val="0"/>
              </a:spcBef>
              <a:spcAft>
                <a:spcPts val="0"/>
              </a:spcAft>
              <a:buClr>
                <a:schemeClr val="bg2"/>
              </a:buClr>
              <a:buFont typeface="Wingdings" panose="05000000000000000000" pitchFamily="2" charset="2"/>
              <a:buChar char="ü"/>
              <a:tabLst>
                <a:tab pos="173038" algn="l"/>
              </a:tabLst>
            </a:pPr>
            <a:r>
              <a:rPr lang="en-US" sz="2000" dirty="0" err="1">
                <a:solidFill>
                  <a:schemeClr val="dk2"/>
                </a:solidFill>
                <a:latin typeface="Open Sans"/>
                <a:ea typeface="Open Sans"/>
                <a:cs typeface="Open Sans"/>
                <a:sym typeface="Open Sans"/>
              </a:rPr>
              <a:t>Dự</a:t>
            </a:r>
            <a:r>
              <a:rPr lang="en-US" sz="2000" dirty="0">
                <a:solidFill>
                  <a:schemeClr val="dk2"/>
                </a:solidFill>
                <a:latin typeface="Open Sans"/>
                <a:ea typeface="Open Sans"/>
                <a:cs typeface="Open Sans"/>
                <a:sym typeface="Open Sans"/>
              </a:rPr>
              <a:t> </a:t>
            </a:r>
            <a:r>
              <a:rPr lang="en-US" sz="2000" dirty="0" err="1">
                <a:solidFill>
                  <a:schemeClr val="dk2"/>
                </a:solidFill>
                <a:latin typeface="Open Sans"/>
                <a:ea typeface="Open Sans"/>
                <a:cs typeface="Open Sans"/>
                <a:sym typeface="Open Sans"/>
              </a:rPr>
              <a:t>đoán</a:t>
            </a:r>
            <a:endParaRPr lang="en-US" sz="2000" dirty="0">
              <a:solidFill>
                <a:schemeClr val="dk2"/>
              </a:solidFill>
              <a:latin typeface="Open Sans"/>
              <a:ea typeface="Open Sans"/>
              <a:cs typeface="Open Sans"/>
              <a:sym typeface="Open Sans"/>
            </a:endParaRPr>
          </a:p>
          <a:p>
            <a:pPr marL="285750" marR="0" lvl="0" indent="-285750" algn="l" rtl="0">
              <a:lnSpc>
                <a:spcPct val="100000"/>
              </a:lnSpc>
              <a:spcBef>
                <a:spcPts val="0"/>
              </a:spcBef>
              <a:spcAft>
                <a:spcPts val="0"/>
              </a:spcAft>
              <a:buClr>
                <a:schemeClr val="bg2"/>
              </a:buClr>
              <a:buFont typeface="Wingdings" panose="05000000000000000000" pitchFamily="2" charset="2"/>
              <a:buChar char="ü"/>
              <a:tabLst>
                <a:tab pos="173038" algn="l"/>
              </a:tabLst>
            </a:pPr>
            <a:r>
              <a:rPr lang="en-US" sz="2000" dirty="0" err="1">
                <a:solidFill>
                  <a:schemeClr val="dk2"/>
                </a:solidFill>
                <a:latin typeface="Open Sans"/>
                <a:ea typeface="Open Sans"/>
                <a:cs typeface="Open Sans"/>
                <a:sym typeface="Open Sans"/>
              </a:rPr>
              <a:t>Dự</a:t>
            </a:r>
            <a:r>
              <a:rPr lang="en-US" sz="2000" dirty="0">
                <a:solidFill>
                  <a:schemeClr val="dk2"/>
                </a:solidFill>
                <a:latin typeface="Open Sans"/>
                <a:ea typeface="Open Sans"/>
                <a:cs typeface="Open Sans"/>
                <a:sym typeface="Open Sans"/>
              </a:rPr>
              <a:t> </a:t>
            </a:r>
            <a:r>
              <a:rPr lang="en-US" sz="2000" dirty="0" err="1">
                <a:solidFill>
                  <a:schemeClr val="dk2"/>
                </a:solidFill>
                <a:latin typeface="Open Sans"/>
                <a:ea typeface="Open Sans"/>
                <a:cs typeface="Open Sans"/>
                <a:sym typeface="Open Sans"/>
              </a:rPr>
              <a:t>đoán</a:t>
            </a:r>
            <a:r>
              <a:rPr lang="en-US" sz="2000" dirty="0">
                <a:solidFill>
                  <a:schemeClr val="dk2"/>
                </a:solidFill>
                <a:latin typeface="Open Sans"/>
                <a:ea typeface="Open Sans"/>
                <a:cs typeface="Open Sans"/>
                <a:sym typeface="Open Sans"/>
              </a:rPr>
              <a:t> </a:t>
            </a:r>
            <a:r>
              <a:rPr lang="en-US" sz="2000" dirty="0" err="1">
                <a:solidFill>
                  <a:schemeClr val="dk2"/>
                </a:solidFill>
                <a:latin typeface="Open Sans"/>
                <a:ea typeface="Open Sans"/>
                <a:cs typeface="Open Sans"/>
                <a:sym typeface="Open Sans"/>
              </a:rPr>
              <a:t>đệ</a:t>
            </a:r>
            <a:r>
              <a:rPr lang="en-US" sz="2000" dirty="0">
                <a:solidFill>
                  <a:schemeClr val="dk2"/>
                </a:solidFill>
                <a:latin typeface="Open Sans"/>
                <a:ea typeface="Open Sans"/>
                <a:cs typeface="Open Sans"/>
                <a:sym typeface="Open Sans"/>
              </a:rPr>
              <a:t> </a:t>
            </a:r>
            <a:r>
              <a:rPr lang="en-US" sz="2000" dirty="0" err="1">
                <a:solidFill>
                  <a:schemeClr val="dk2"/>
                </a:solidFill>
                <a:latin typeface="Open Sans"/>
                <a:ea typeface="Open Sans"/>
                <a:cs typeface="Open Sans"/>
                <a:sym typeface="Open Sans"/>
              </a:rPr>
              <a:t>quy</a:t>
            </a:r>
            <a:endParaRPr lang="en-US" sz="2000" dirty="0">
              <a:solidFill>
                <a:schemeClr val="dk2"/>
              </a:solidFill>
              <a:latin typeface="Open Sans"/>
              <a:ea typeface="Open Sans"/>
              <a:cs typeface="Open Sans"/>
              <a:sym typeface="Open Sans"/>
            </a:endParaRPr>
          </a:p>
          <a:p>
            <a:pPr marL="285750" marR="0" lvl="0" indent="-285750" algn="l" rtl="0">
              <a:lnSpc>
                <a:spcPct val="100000"/>
              </a:lnSpc>
              <a:spcBef>
                <a:spcPts val="0"/>
              </a:spcBef>
              <a:spcAft>
                <a:spcPts val="0"/>
              </a:spcAft>
              <a:buClr>
                <a:schemeClr val="bg2"/>
              </a:buClr>
              <a:buFont typeface="Wingdings" panose="05000000000000000000" pitchFamily="2" charset="2"/>
              <a:buChar char="ü"/>
              <a:tabLst>
                <a:tab pos="173038" algn="l"/>
              </a:tabLst>
            </a:pPr>
            <a:r>
              <a:rPr lang="en-US" sz="2000" dirty="0" err="1">
                <a:solidFill>
                  <a:schemeClr val="dk2"/>
                </a:solidFill>
                <a:latin typeface="Open Sans"/>
                <a:ea typeface="Open Sans"/>
                <a:cs typeface="Open Sans"/>
                <a:sym typeface="Open Sans"/>
              </a:rPr>
              <a:t>Dự</a:t>
            </a:r>
            <a:r>
              <a:rPr lang="en-US" sz="2000" dirty="0">
                <a:solidFill>
                  <a:schemeClr val="dk2"/>
                </a:solidFill>
                <a:latin typeface="Open Sans"/>
                <a:ea typeface="Open Sans"/>
                <a:cs typeface="Open Sans"/>
                <a:sym typeface="Open Sans"/>
              </a:rPr>
              <a:t> </a:t>
            </a:r>
            <a:r>
              <a:rPr lang="en-US" sz="2000" dirty="0" err="1">
                <a:solidFill>
                  <a:schemeClr val="dk2"/>
                </a:solidFill>
                <a:latin typeface="Open Sans"/>
                <a:ea typeface="Open Sans"/>
                <a:cs typeface="Open Sans"/>
                <a:sym typeface="Open Sans"/>
              </a:rPr>
              <a:t>đoán</a:t>
            </a:r>
            <a:r>
              <a:rPr lang="en-US" sz="2000" dirty="0">
                <a:solidFill>
                  <a:schemeClr val="dk2"/>
                </a:solidFill>
                <a:latin typeface="Open Sans"/>
                <a:ea typeface="Open Sans"/>
                <a:cs typeface="Open Sans"/>
                <a:sym typeface="Open Sans"/>
              </a:rPr>
              <a:t> </a:t>
            </a:r>
            <a:r>
              <a:rPr lang="en-US" sz="2000" dirty="0" err="1">
                <a:solidFill>
                  <a:schemeClr val="dk2"/>
                </a:solidFill>
                <a:latin typeface="Open Sans"/>
                <a:ea typeface="Open Sans"/>
                <a:cs typeface="Open Sans"/>
                <a:sym typeface="Open Sans"/>
              </a:rPr>
              <a:t>không</a:t>
            </a:r>
            <a:r>
              <a:rPr lang="en-US" sz="2000" dirty="0">
                <a:solidFill>
                  <a:schemeClr val="dk2"/>
                </a:solidFill>
                <a:latin typeface="Open Sans"/>
                <a:ea typeface="Open Sans"/>
                <a:cs typeface="Open Sans"/>
                <a:sym typeface="Open Sans"/>
              </a:rPr>
              <a:t> </a:t>
            </a:r>
            <a:r>
              <a:rPr lang="en-US" sz="2000" dirty="0" err="1">
                <a:solidFill>
                  <a:schemeClr val="dk2"/>
                </a:solidFill>
                <a:latin typeface="Open Sans"/>
                <a:ea typeface="Open Sans"/>
                <a:cs typeface="Open Sans"/>
                <a:sym typeface="Open Sans"/>
              </a:rPr>
              <a:t>đệ</a:t>
            </a:r>
            <a:r>
              <a:rPr lang="en-US" sz="2000" dirty="0">
                <a:solidFill>
                  <a:schemeClr val="dk2"/>
                </a:solidFill>
                <a:latin typeface="Open Sans"/>
                <a:ea typeface="Open Sans"/>
                <a:cs typeface="Open Sans"/>
                <a:sym typeface="Open Sans"/>
              </a:rPr>
              <a:t> </a:t>
            </a:r>
            <a:r>
              <a:rPr lang="en-US" sz="2000" dirty="0" err="1">
                <a:solidFill>
                  <a:schemeClr val="dk2"/>
                </a:solidFill>
                <a:latin typeface="Open Sans"/>
                <a:ea typeface="Open Sans"/>
                <a:cs typeface="Open Sans"/>
                <a:sym typeface="Open Sans"/>
              </a:rPr>
              <a:t>quy</a:t>
            </a:r>
            <a:endParaRPr lang="en-US" sz="2000" dirty="0">
              <a:solidFill>
                <a:schemeClr val="dk2"/>
              </a:solidFill>
              <a:latin typeface="Open Sans"/>
              <a:ea typeface="Open Sans"/>
              <a:cs typeface="Open Sans"/>
              <a:sym typeface="Open Sans"/>
            </a:endParaRPr>
          </a:p>
        </p:txBody>
      </p:sp>
    </p:spTree>
    <p:extLst>
      <p:ext uri="{BB962C8B-B14F-4D97-AF65-F5344CB8AC3E}">
        <p14:creationId xmlns:p14="http://schemas.microsoft.com/office/powerpoint/2010/main" val="380763976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500"/>
                                        <p:tgtEl>
                                          <p:spTgt spid="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2">
                                            <p:txEl>
                                              <p:pRg st="1" end="1"/>
                                            </p:txEl>
                                          </p:spTgt>
                                        </p:tgtEl>
                                        <p:attrNameLst>
                                          <p:attrName>style.visibility</p:attrName>
                                        </p:attrNameLst>
                                      </p:cBhvr>
                                      <p:to>
                                        <p:strVal val="visible"/>
                                      </p:to>
                                    </p:set>
                                    <p:animEffect transition="in" filter="fade">
                                      <p:cBhvr>
                                        <p:cTn id="12" dur="1000"/>
                                        <p:tgtEl>
                                          <p:spTgt spid="32">
                                            <p:txEl>
                                              <p:pRg st="1" end="1"/>
                                            </p:txEl>
                                          </p:spTgt>
                                        </p:tgtEl>
                                      </p:cBhvr>
                                    </p:animEffect>
                                    <p:anim calcmode="lin" valueType="num">
                                      <p:cBhvr>
                                        <p:cTn id="13" dur="1000" fill="hold"/>
                                        <p:tgtEl>
                                          <p:spTgt spid="3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2">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2">
                                            <p:txEl>
                                              <p:pRg st="2" end="2"/>
                                            </p:txEl>
                                          </p:spTgt>
                                        </p:tgtEl>
                                        <p:attrNameLst>
                                          <p:attrName>style.visibility</p:attrName>
                                        </p:attrNameLst>
                                      </p:cBhvr>
                                      <p:to>
                                        <p:strVal val="visible"/>
                                      </p:to>
                                    </p:set>
                                    <p:animEffect transition="in" filter="fade">
                                      <p:cBhvr>
                                        <p:cTn id="17" dur="1000"/>
                                        <p:tgtEl>
                                          <p:spTgt spid="32">
                                            <p:txEl>
                                              <p:pRg st="2" end="2"/>
                                            </p:txEl>
                                          </p:spTgt>
                                        </p:tgtEl>
                                      </p:cBhvr>
                                    </p:animEffect>
                                    <p:anim calcmode="lin" valueType="num">
                                      <p:cBhvr>
                                        <p:cTn id="18" dur="1000" fill="hold"/>
                                        <p:tgtEl>
                                          <p:spTgt spid="32">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2">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2">
                                            <p:txEl>
                                              <p:pRg st="3" end="3"/>
                                            </p:txEl>
                                          </p:spTgt>
                                        </p:tgtEl>
                                        <p:attrNameLst>
                                          <p:attrName>style.visibility</p:attrName>
                                        </p:attrNameLst>
                                      </p:cBhvr>
                                      <p:to>
                                        <p:strVal val="visible"/>
                                      </p:to>
                                    </p:set>
                                    <p:animEffect transition="in" filter="fade">
                                      <p:cBhvr>
                                        <p:cTn id="22" dur="1000"/>
                                        <p:tgtEl>
                                          <p:spTgt spid="32">
                                            <p:txEl>
                                              <p:pRg st="3" end="3"/>
                                            </p:txEl>
                                          </p:spTgt>
                                        </p:tgtEl>
                                      </p:cBhvr>
                                    </p:animEffect>
                                    <p:anim calcmode="lin" valueType="num">
                                      <p:cBhvr>
                                        <p:cTn id="23" dur="1000" fill="hold"/>
                                        <p:tgtEl>
                                          <p:spTgt spid="32">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2">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2">
                                            <p:txEl>
                                              <p:pRg st="4" end="4"/>
                                            </p:txEl>
                                          </p:spTgt>
                                        </p:tgtEl>
                                        <p:attrNameLst>
                                          <p:attrName>style.visibility</p:attrName>
                                        </p:attrNameLst>
                                      </p:cBhvr>
                                      <p:to>
                                        <p:strVal val="visible"/>
                                      </p:to>
                                    </p:set>
                                    <p:animEffect transition="in" filter="fade">
                                      <p:cBhvr>
                                        <p:cTn id="27" dur="1000"/>
                                        <p:tgtEl>
                                          <p:spTgt spid="32">
                                            <p:txEl>
                                              <p:pRg st="4" end="4"/>
                                            </p:txEl>
                                          </p:spTgt>
                                        </p:tgtEl>
                                      </p:cBhvr>
                                    </p:animEffect>
                                    <p:anim calcmode="lin" valueType="num">
                                      <p:cBhvr>
                                        <p:cTn id="28" dur="1000" fill="hold"/>
                                        <p:tgtEl>
                                          <p:spTgt spid="32">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95"/>
        <p:cNvGrpSpPr/>
        <p:nvPr/>
      </p:nvGrpSpPr>
      <p:grpSpPr>
        <a:xfrm>
          <a:off x="0" y="0"/>
          <a:ext cx="0" cy="0"/>
          <a:chOff x="0" y="0"/>
          <a:chExt cx="0" cy="0"/>
        </a:xfrm>
      </p:grpSpPr>
      <p:sp>
        <p:nvSpPr>
          <p:cNvPr id="3" name="Title 2">
            <a:extLst>
              <a:ext uri="{FF2B5EF4-FFF2-40B4-BE49-F238E27FC236}">
                <a16:creationId xmlns:a16="http://schemas.microsoft.com/office/drawing/2014/main" id="{B586F6D4-D609-4277-985E-B99C262DB735}"/>
              </a:ext>
            </a:extLst>
          </p:cNvPr>
          <p:cNvSpPr>
            <a:spLocks noGrp="1"/>
          </p:cNvSpPr>
          <p:nvPr>
            <p:ph type="ctrTitle" idx="8"/>
          </p:nvPr>
        </p:nvSpPr>
        <p:spPr>
          <a:xfrm>
            <a:off x="2108889" y="217749"/>
            <a:ext cx="4913656" cy="912000"/>
          </a:xfrm>
        </p:spPr>
        <p:txBody>
          <a:bodyPr/>
          <a:lstStyle/>
          <a:p>
            <a:r>
              <a:rPr lang="en-US" b="1" dirty="0">
                <a:latin typeface="+mj-lt"/>
              </a:rPr>
              <a:t>PHÂN TÍCH CÚ PHÁP </a:t>
            </a:r>
            <a:br>
              <a:rPr lang="en-US" b="1" dirty="0">
                <a:latin typeface="+mj-lt"/>
              </a:rPr>
            </a:br>
            <a:r>
              <a:rPr lang="en-US" b="1" dirty="0">
                <a:latin typeface="+mj-lt"/>
              </a:rPr>
              <a:t>TỪ DƯỚI LÊN</a:t>
            </a:r>
            <a:endParaRPr lang="en-US" dirty="0"/>
          </a:p>
        </p:txBody>
      </p:sp>
      <p:sp>
        <p:nvSpPr>
          <p:cNvPr id="7" name="Subtitle 6">
            <a:extLst>
              <a:ext uri="{FF2B5EF4-FFF2-40B4-BE49-F238E27FC236}">
                <a16:creationId xmlns:a16="http://schemas.microsoft.com/office/drawing/2014/main" id="{21EE6244-4516-4D1B-837B-74752C37FBD1}"/>
              </a:ext>
            </a:extLst>
          </p:cNvPr>
          <p:cNvSpPr>
            <a:spLocks noGrp="1"/>
          </p:cNvSpPr>
          <p:nvPr>
            <p:ph type="subTitle" idx="1"/>
          </p:nvPr>
        </p:nvSpPr>
        <p:spPr>
          <a:xfrm>
            <a:off x="1067353" y="1684185"/>
            <a:ext cx="6996727" cy="1775129"/>
          </a:xfrm>
        </p:spPr>
        <p:txBody>
          <a:bodyPr/>
          <a:lstStyle/>
          <a:p>
            <a:pPr marL="0" marR="0" lvl="0" indent="0" algn="l" rtl="0">
              <a:lnSpc>
                <a:spcPct val="100000"/>
              </a:lnSpc>
              <a:spcBef>
                <a:spcPts val="0"/>
              </a:spcBef>
              <a:spcAft>
                <a:spcPts val="0"/>
              </a:spcAft>
              <a:buNone/>
            </a:pPr>
            <a:r>
              <a:rPr lang="en-US" sz="2000" b="1" dirty="0" err="1">
                <a:solidFill>
                  <a:schemeClr val="dk2"/>
                </a:solidFill>
                <a:latin typeface="Open Sans"/>
                <a:ea typeface="Open Sans"/>
                <a:cs typeface="Open Sans"/>
                <a:sym typeface="Open Sans"/>
              </a:rPr>
              <a:t>Một</a:t>
            </a:r>
            <a:r>
              <a:rPr lang="en-US" sz="2000" b="1" dirty="0">
                <a:solidFill>
                  <a:schemeClr val="dk2"/>
                </a:solidFill>
                <a:latin typeface="Open Sans"/>
                <a:ea typeface="Open Sans"/>
                <a:cs typeface="Open Sans"/>
                <a:sym typeface="Open Sans"/>
              </a:rPr>
              <a:t> </a:t>
            </a:r>
            <a:r>
              <a:rPr lang="en-US" sz="2000" b="1" dirty="0" err="1">
                <a:solidFill>
                  <a:schemeClr val="dk2"/>
                </a:solidFill>
                <a:latin typeface="Open Sans"/>
                <a:ea typeface="Open Sans"/>
                <a:cs typeface="Open Sans"/>
                <a:sym typeface="Open Sans"/>
              </a:rPr>
              <a:t>số</a:t>
            </a:r>
            <a:r>
              <a:rPr lang="en-US" sz="2000" b="1" dirty="0">
                <a:solidFill>
                  <a:schemeClr val="dk2"/>
                </a:solidFill>
                <a:latin typeface="Open Sans"/>
                <a:ea typeface="Open Sans"/>
                <a:cs typeface="Open Sans"/>
                <a:sym typeface="Open Sans"/>
              </a:rPr>
              <a:t> </a:t>
            </a:r>
            <a:r>
              <a:rPr lang="en-US" sz="2000" b="1" dirty="0" err="1">
                <a:solidFill>
                  <a:schemeClr val="dk2"/>
                </a:solidFill>
                <a:latin typeface="Open Sans"/>
                <a:ea typeface="Open Sans"/>
                <a:cs typeface="Open Sans"/>
                <a:sym typeface="Open Sans"/>
              </a:rPr>
              <a:t>phương</a:t>
            </a:r>
            <a:r>
              <a:rPr lang="en-US" sz="2000" b="1" dirty="0">
                <a:solidFill>
                  <a:schemeClr val="dk2"/>
                </a:solidFill>
                <a:latin typeface="Open Sans"/>
                <a:ea typeface="Open Sans"/>
                <a:cs typeface="Open Sans"/>
                <a:sym typeface="Open Sans"/>
              </a:rPr>
              <a:t> </a:t>
            </a:r>
            <a:r>
              <a:rPr lang="en-US" sz="2000" b="1" dirty="0" err="1">
                <a:solidFill>
                  <a:schemeClr val="dk2"/>
                </a:solidFill>
                <a:latin typeface="Open Sans"/>
                <a:ea typeface="Open Sans"/>
                <a:cs typeface="Open Sans"/>
                <a:sym typeface="Open Sans"/>
              </a:rPr>
              <a:t>pháp</a:t>
            </a:r>
            <a:r>
              <a:rPr lang="en-US" sz="2000" b="1" dirty="0">
                <a:solidFill>
                  <a:schemeClr val="dk2"/>
                </a:solidFill>
                <a:latin typeface="Open Sans"/>
                <a:ea typeface="Open Sans"/>
                <a:cs typeface="Open Sans"/>
                <a:sym typeface="Open Sans"/>
              </a:rPr>
              <a:t> </a:t>
            </a:r>
            <a:r>
              <a:rPr lang="en-US" sz="2000" b="1" dirty="0" err="1">
                <a:solidFill>
                  <a:schemeClr val="dk2"/>
                </a:solidFill>
                <a:latin typeface="Open Sans"/>
                <a:ea typeface="Open Sans"/>
                <a:cs typeface="Open Sans"/>
                <a:sym typeface="Open Sans"/>
              </a:rPr>
              <a:t>phân</a:t>
            </a:r>
            <a:r>
              <a:rPr lang="en-US" sz="2000" b="1" dirty="0">
                <a:solidFill>
                  <a:schemeClr val="dk2"/>
                </a:solidFill>
                <a:latin typeface="Open Sans"/>
                <a:ea typeface="Open Sans"/>
                <a:cs typeface="Open Sans"/>
                <a:sym typeface="Open Sans"/>
              </a:rPr>
              <a:t> </a:t>
            </a:r>
            <a:r>
              <a:rPr lang="en-US" sz="2000" b="1" dirty="0" err="1">
                <a:solidFill>
                  <a:schemeClr val="dk2"/>
                </a:solidFill>
                <a:latin typeface="Open Sans"/>
                <a:ea typeface="Open Sans"/>
                <a:cs typeface="Open Sans"/>
                <a:sym typeface="Open Sans"/>
              </a:rPr>
              <a:t>tích</a:t>
            </a:r>
            <a:r>
              <a:rPr lang="en-US" sz="2000" b="1" dirty="0">
                <a:solidFill>
                  <a:schemeClr val="dk2"/>
                </a:solidFill>
                <a:latin typeface="Open Sans"/>
                <a:ea typeface="Open Sans"/>
                <a:cs typeface="Open Sans"/>
                <a:sym typeface="Open Sans"/>
              </a:rPr>
              <a:t> </a:t>
            </a:r>
            <a:r>
              <a:rPr lang="en-US" sz="2000" b="1" dirty="0" err="1">
                <a:solidFill>
                  <a:schemeClr val="dk2"/>
                </a:solidFill>
                <a:latin typeface="Open Sans"/>
                <a:ea typeface="Open Sans"/>
                <a:cs typeface="Open Sans"/>
                <a:sym typeface="Open Sans"/>
              </a:rPr>
              <a:t>cú</a:t>
            </a:r>
            <a:r>
              <a:rPr lang="en-US" sz="2000" b="1" dirty="0">
                <a:solidFill>
                  <a:schemeClr val="dk2"/>
                </a:solidFill>
                <a:latin typeface="Open Sans"/>
                <a:ea typeface="Open Sans"/>
                <a:cs typeface="Open Sans"/>
                <a:sym typeface="Open Sans"/>
              </a:rPr>
              <a:t> </a:t>
            </a:r>
            <a:r>
              <a:rPr lang="en-US" sz="2000" b="1" dirty="0" err="1">
                <a:solidFill>
                  <a:schemeClr val="dk2"/>
                </a:solidFill>
                <a:latin typeface="Open Sans"/>
                <a:ea typeface="Open Sans"/>
                <a:cs typeface="Open Sans"/>
                <a:sym typeface="Open Sans"/>
              </a:rPr>
              <a:t>pháp</a:t>
            </a:r>
            <a:r>
              <a:rPr lang="en-US" sz="2000" b="1" dirty="0">
                <a:solidFill>
                  <a:schemeClr val="dk2"/>
                </a:solidFill>
                <a:latin typeface="Open Sans"/>
                <a:ea typeface="Open Sans"/>
                <a:cs typeface="Open Sans"/>
                <a:sym typeface="Open Sans"/>
              </a:rPr>
              <a:t> </a:t>
            </a:r>
            <a:r>
              <a:rPr lang="en-US" sz="2000" b="1" dirty="0" err="1">
                <a:solidFill>
                  <a:schemeClr val="dk2"/>
                </a:solidFill>
                <a:latin typeface="Open Sans"/>
                <a:ea typeface="Open Sans"/>
                <a:cs typeface="Open Sans"/>
                <a:sym typeface="Open Sans"/>
              </a:rPr>
              <a:t>từ</a:t>
            </a:r>
            <a:r>
              <a:rPr lang="en-US" sz="2000" b="1" dirty="0">
                <a:solidFill>
                  <a:schemeClr val="dk2"/>
                </a:solidFill>
                <a:latin typeface="Open Sans"/>
                <a:ea typeface="Open Sans"/>
                <a:cs typeface="Open Sans"/>
                <a:sym typeface="Open Sans"/>
              </a:rPr>
              <a:t> </a:t>
            </a:r>
            <a:r>
              <a:rPr lang="en-US" sz="2000" b="1" dirty="0" err="1">
                <a:solidFill>
                  <a:schemeClr val="dk2"/>
                </a:solidFill>
                <a:latin typeface="Open Sans"/>
                <a:ea typeface="Open Sans"/>
                <a:cs typeface="Open Sans"/>
                <a:sym typeface="Open Sans"/>
              </a:rPr>
              <a:t>dưới</a:t>
            </a:r>
            <a:r>
              <a:rPr lang="en-US" sz="2000" b="1" dirty="0">
                <a:solidFill>
                  <a:schemeClr val="dk2"/>
                </a:solidFill>
                <a:latin typeface="Open Sans"/>
                <a:ea typeface="Open Sans"/>
                <a:cs typeface="Open Sans"/>
                <a:sym typeface="Open Sans"/>
              </a:rPr>
              <a:t> </a:t>
            </a:r>
            <a:r>
              <a:rPr lang="en-US" sz="2000" b="1" dirty="0" err="1">
                <a:solidFill>
                  <a:schemeClr val="dk2"/>
                </a:solidFill>
                <a:latin typeface="Open Sans"/>
                <a:ea typeface="Open Sans"/>
                <a:cs typeface="Open Sans"/>
                <a:sym typeface="Open Sans"/>
              </a:rPr>
              <a:t>lên</a:t>
            </a:r>
            <a:r>
              <a:rPr lang="en-US" sz="2000" b="1" dirty="0">
                <a:solidFill>
                  <a:schemeClr val="dk2"/>
                </a:solidFill>
                <a:latin typeface="Open Sans"/>
                <a:ea typeface="Open Sans"/>
                <a:cs typeface="Open Sans"/>
                <a:sym typeface="Open Sans"/>
              </a:rPr>
              <a:t>:</a:t>
            </a:r>
          </a:p>
          <a:p>
            <a:pPr marL="285750" marR="0" lvl="0" indent="-285750" algn="l" rtl="0">
              <a:lnSpc>
                <a:spcPct val="100000"/>
              </a:lnSpc>
              <a:spcBef>
                <a:spcPts val="0"/>
              </a:spcBef>
              <a:spcAft>
                <a:spcPts val="0"/>
              </a:spcAft>
              <a:buClr>
                <a:schemeClr val="bg2"/>
              </a:buClr>
              <a:buFont typeface="Wingdings" panose="05000000000000000000" pitchFamily="2" charset="2"/>
              <a:buChar char="ü"/>
              <a:tabLst>
                <a:tab pos="173038" algn="l"/>
              </a:tabLst>
            </a:pPr>
            <a:r>
              <a:rPr lang="en-US" sz="2000" dirty="0" err="1">
                <a:solidFill>
                  <a:schemeClr val="dk2"/>
                </a:solidFill>
                <a:latin typeface="Open Sans"/>
                <a:ea typeface="Open Sans"/>
                <a:cs typeface="Open Sans"/>
                <a:sym typeface="Open Sans"/>
              </a:rPr>
              <a:t>Ưu</a:t>
            </a:r>
            <a:r>
              <a:rPr lang="en-US" sz="2000" dirty="0">
                <a:solidFill>
                  <a:schemeClr val="dk2"/>
                </a:solidFill>
                <a:latin typeface="Open Sans"/>
                <a:ea typeface="Open Sans"/>
                <a:cs typeface="Open Sans"/>
                <a:sym typeface="Open Sans"/>
              </a:rPr>
              <a:t> </a:t>
            </a:r>
            <a:r>
              <a:rPr lang="en-US" sz="2000" dirty="0" err="1">
                <a:solidFill>
                  <a:schemeClr val="dk2"/>
                </a:solidFill>
                <a:latin typeface="Open Sans"/>
                <a:ea typeface="Open Sans"/>
                <a:cs typeface="Open Sans"/>
                <a:sym typeface="Open Sans"/>
              </a:rPr>
              <a:t>ti</a:t>
            </a:r>
            <a:r>
              <a:rPr lang="en-US" sz="2000" dirty="0" err="1"/>
              <a:t>ên</a:t>
            </a:r>
            <a:r>
              <a:rPr lang="en-US" sz="2000" dirty="0"/>
              <a:t> </a:t>
            </a:r>
            <a:r>
              <a:rPr lang="en-US" sz="2000" dirty="0" err="1"/>
              <a:t>toán</a:t>
            </a:r>
            <a:r>
              <a:rPr lang="en-US" sz="2000" dirty="0"/>
              <a:t> </a:t>
            </a:r>
            <a:r>
              <a:rPr lang="en-US" sz="2000" dirty="0" err="1"/>
              <a:t>tử</a:t>
            </a:r>
            <a:endParaRPr lang="en-US" sz="2000" dirty="0"/>
          </a:p>
          <a:p>
            <a:pPr marL="285750" marR="0" lvl="0" indent="-285750" algn="l" rtl="0">
              <a:lnSpc>
                <a:spcPct val="100000"/>
              </a:lnSpc>
              <a:spcBef>
                <a:spcPts val="0"/>
              </a:spcBef>
              <a:spcAft>
                <a:spcPts val="0"/>
              </a:spcAft>
              <a:buClr>
                <a:schemeClr val="bg2"/>
              </a:buClr>
              <a:buFont typeface="Wingdings" panose="05000000000000000000" pitchFamily="2" charset="2"/>
              <a:buChar char="ü"/>
              <a:tabLst>
                <a:tab pos="173038" algn="l"/>
              </a:tabLst>
            </a:pPr>
            <a:r>
              <a:rPr lang="en-US" sz="2000" dirty="0" err="1">
                <a:solidFill>
                  <a:schemeClr val="dk2"/>
                </a:solidFill>
                <a:latin typeface="Open Sans"/>
                <a:ea typeface="Open Sans"/>
                <a:cs typeface="Open Sans"/>
                <a:sym typeface="Open Sans"/>
              </a:rPr>
              <a:t>Thứ</a:t>
            </a:r>
            <a:r>
              <a:rPr lang="en-US" sz="2000" dirty="0">
                <a:solidFill>
                  <a:schemeClr val="dk2"/>
                </a:solidFill>
                <a:latin typeface="Open Sans"/>
                <a:ea typeface="Open Sans"/>
                <a:cs typeface="Open Sans"/>
                <a:sym typeface="Open Sans"/>
              </a:rPr>
              <a:t> </a:t>
            </a:r>
            <a:r>
              <a:rPr lang="en-US" sz="2000" dirty="0" err="1">
                <a:solidFill>
                  <a:schemeClr val="dk2"/>
                </a:solidFill>
                <a:latin typeface="Open Sans"/>
                <a:ea typeface="Open Sans"/>
                <a:cs typeface="Open Sans"/>
                <a:sym typeface="Open Sans"/>
              </a:rPr>
              <a:t>tự</a:t>
            </a:r>
            <a:r>
              <a:rPr lang="en-US" sz="2000" dirty="0">
                <a:solidFill>
                  <a:schemeClr val="dk2"/>
                </a:solidFill>
                <a:latin typeface="Open Sans"/>
                <a:ea typeface="Open Sans"/>
                <a:cs typeface="Open Sans"/>
                <a:sym typeface="Open Sans"/>
              </a:rPr>
              <a:t> </a:t>
            </a:r>
            <a:r>
              <a:rPr lang="en-US" sz="2000" dirty="0" err="1">
                <a:solidFill>
                  <a:schemeClr val="dk2"/>
                </a:solidFill>
                <a:latin typeface="Open Sans"/>
                <a:ea typeface="Open Sans"/>
                <a:cs typeface="Open Sans"/>
                <a:sym typeface="Open Sans"/>
              </a:rPr>
              <a:t>yếu</a:t>
            </a:r>
            <a:endParaRPr lang="en-US" sz="2000" dirty="0">
              <a:solidFill>
                <a:schemeClr val="dk2"/>
              </a:solidFill>
              <a:latin typeface="Open Sans"/>
              <a:ea typeface="Open Sans"/>
              <a:cs typeface="Open Sans"/>
              <a:sym typeface="Open Sans"/>
            </a:endParaRPr>
          </a:p>
          <a:p>
            <a:pPr marL="285750" marR="0" lvl="0" indent="-285750" algn="l" rtl="0">
              <a:lnSpc>
                <a:spcPct val="100000"/>
              </a:lnSpc>
              <a:spcBef>
                <a:spcPts val="0"/>
              </a:spcBef>
              <a:spcAft>
                <a:spcPts val="0"/>
              </a:spcAft>
              <a:buClr>
                <a:schemeClr val="bg2"/>
              </a:buClr>
              <a:buFont typeface="Wingdings" panose="05000000000000000000" pitchFamily="2" charset="2"/>
              <a:buChar char="ü"/>
              <a:tabLst>
                <a:tab pos="173038" algn="l"/>
              </a:tabLst>
            </a:pPr>
            <a:r>
              <a:rPr lang="en-US" sz="2000" dirty="0">
                <a:solidFill>
                  <a:schemeClr val="dk2"/>
                </a:solidFill>
                <a:latin typeface="Open Sans"/>
                <a:ea typeface="Open Sans"/>
                <a:cs typeface="Open Sans"/>
                <a:sym typeface="Open Sans"/>
              </a:rPr>
              <a:t>LR(k)</a:t>
            </a:r>
          </a:p>
        </p:txBody>
      </p:sp>
    </p:spTree>
    <p:extLst>
      <p:ext uri="{BB962C8B-B14F-4D97-AF65-F5344CB8AC3E}">
        <p14:creationId xmlns:p14="http://schemas.microsoft.com/office/powerpoint/2010/main" val="181772736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1000"/>
                                        <p:tgtEl>
                                          <p:spTgt spid="7">
                                            <p:txEl>
                                              <p:pRg st="1" end="1"/>
                                            </p:txEl>
                                          </p:spTgt>
                                        </p:tgtEl>
                                      </p:cBhvr>
                                    </p:animEffect>
                                    <p:anim calcmode="lin" valueType="num">
                                      <p:cBhvr>
                                        <p:cTn id="13"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1000"/>
                                        <p:tgtEl>
                                          <p:spTgt spid="7">
                                            <p:txEl>
                                              <p:pRg st="2" end="2"/>
                                            </p:txEl>
                                          </p:spTgt>
                                        </p:tgtEl>
                                      </p:cBhvr>
                                    </p:animEffect>
                                    <p:anim calcmode="lin" valueType="num">
                                      <p:cBhvr>
                                        <p:cTn id="18"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7">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1000"/>
                                        <p:tgtEl>
                                          <p:spTgt spid="7">
                                            <p:txEl>
                                              <p:pRg st="3" end="3"/>
                                            </p:txEl>
                                          </p:spTgt>
                                        </p:tgtEl>
                                      </p:cBhvr>
                                    </p:animEffect>
                                    <p:anim calcmode="lin" valueType="num">
                                      <p:cBhvr>
                                        <p:cTn id="23"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77"/>
        <p:cNvGrpSpPr/>
        <p:nvPr/>
      </p:nvGrpSpPr>
      <p:grpSpPr>
        <a:xfrm>
          <a:off x="0" y="0"/>
          <a:ext cx="0" cy="0"/>
          <a:chOff x="0" y="0"/>
          <a:chExt cx="0" cy="0"/>
        </a:xfrm>
      </p:grpSpPr>
      <p:sp>
        <p:nvSpPr>
          <p:cNvPr id="3" name="Title 2">
            <a:extLst>
              <a:ext uri="{FF2B5EF4-FFF2-40B4-BE49-F238E27FC236}">
                <a16:creationId xmlns:a16="http://schemas.microsoft.com/office/drawing/2014/main" id="{0023A4DA-50F7-4D41-BB64-87AD8DFCB5E2}"/>
              </a:ext>
            </a:extLst>
          </p:cNvPr>
          <p:cNvSpPr>
            <a:spLocks noGrp="1"/>
          </p:cNvSpPr>
          <p:nvPr>
            <p:ph type="ctrTitle"/>
          </p:nvPr>
        </p:nvSpPr>
        <p:spPr>
          <a:xfrm>
            <a:off x="1953037" y="222104"/>
            <a:ext cx="5349166" cy="710051"/>
          </a:xfrm>
        </p:spPr>
        <p:txBody>
          <a:bodyPr/>
          <a:lstStyle/>
          <a:p>
            <a:r>
              <a:rPr lang="en-US" b="1" dirty="0">
                <a:latin typeface="Open Sans" panose="020B0606030504020204" pitchFamily="34" charset="0"/>
                <a:ea typeface="Open Sans" panose="020B0606030504020204" pitchFamily="34" charset="0"/>
                <a:cs typeface="Open Sans" panose="020B0606030504020204" pitchFamily="34" charset="0"/>
              </a:rPr>
              <a:t>BỘ PHÂN TÍCH CÚ PHÁP LR</a:t>
            </a:r>
          </a:p>
        </p:txBody>
      </p:sp>
      <p:graphicFrame>
        <p:nvGraphicFramePr>
          <p:cNvPr id="2" name="Table 52">
            <a:extLst>
              <a:ext uri="{FF2B5EF4-FFF2-40B4-BE49-F238E27FC236}">
                <a16:creationId xmlns:a16="http://schemas.microsoft.com/office/drawing/2014/main" id="{8E4D7EBF-E0B8-407E-B32C-33D426544DC0}"/>
              </a:ext>
            </a:extLst>
          </p:cNvPr>
          <p:cNvGraphicFramePr>
            <a:graphicFrameLocks noGrp="1"/>
          </p:cNvGraphicFramePr>
          <p:nvPr>
            <p:extLst>
              <p:ext uri="{D42A27DB-BD31-4B8C-83A1-F6EECF244321}">
                <p14:modId xmlns:p14="http://schemas.microsoft.com/office/powerpoint/2010/main" val="2880601182"/>
              </p:ext>
            </p:extLst>
          </p:nvPr>
        </p:nvGraphicFramePr>
        <p:xfrm>
          <a:off x="2629244" y="1056590"/>
          <a:ext cx="5018844" cy="396240"/>
        </p:xfrm>
        <a:graphic>
          <a:graphicData uri="http://schemas.openxmlformats.org/drawingml/2006/table">
            <a:tbl>
              <a:tblPr firstRow="1" bandRow="1">
                <a:tableStyleId>{5814D13E-4494-4070-9FA5-B122CF4ED2F7}</a:tableStyleId>
              </a:tblPr>
              <a:tblGrid>
                <a:gridCol w="836474">
                  <a:extLst>
                    <a:ext uri="{9D8B030D-6E8A-4147-A177-3AD203B41FA5}">
                      <a16:colId xmlns:a16="http://schemas.microsoft.com/office/drawing/2014/main" val="221606636"/>
                    </a:ext>
                  </a:extLst>
                </a:gridCol>
                <a:gridCol w="836474">
                  <a:extLst>
                    <a:ext uri="{9D8B030D-6E8A-4147-A177-3AD203B41FA5}">
                      <a16:colId xmlns:a16="http://schemas.microsoft.com/office/drawing/2014/main" val="3756510830"/>
                    </a:ext>
                  </a:extLst>
                </a:gridCol>
                <a:gridCol w="836474">
                  <a:extLst>
                    <a:ext uri="{9D8B030D-6E8A-4147-A177-3AD203B41FA5}">
                      <a16:colId xmlns:a16="http://schemas.microsoft.com/office/drawing/2014/main" val="3006841762"/>
                    </a:ext>
                  </a:extLst>
                </a:gridCol>
                <a:gridCol w="836474">
                  <a:extLst>
                    <a:ext uri="{9D8B030D-6E8A-4147-A177-3AD203B41FA5}">
                      <a16:colId xmlns:a16="http://schemas.microsoft.com/office/drawing/2014/main" val="4204957829"/>
                    </a:ext>
                  </a:extLst>
                </a:gridCol>
                <a:gridCol w="836474">
                  <a:extLst>
                    <a:ext uri="{9D8B030D-6E8A-4147-A177-3AD203B41FA5}">
                      <a16:colId xmlns:a16="http://schemas.microsoft.com/office/drawing/2014/main" val="1054777562"/>
                    </a:ext>
                  </a:extLst>
                </a:gridCol>
                <a:gridCol w="836474">
                  <a:extLst>
                    <a:ext uri="{9D8B030D-6E8A-4147-A177-3AD203B41FA5}">
                      <a16:colId xmlns:a16="http://schemas.microsoft.com/office/drawing/2014/main" val="1928560178"/>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en-US" sz="2000" dirty="0">
                          <a:latin typeface="Open Sans" panose="020B0606030504020204" pitchFamily="34" charset="0"/>
                          <a:ea typeface="Open Sans" panose="020B0606030504020204" pitchFamily="34" charset="0"/>
                          <a:cs typeface="Open Sans" panose="020B0606030504020204" pitchFamily="34" charset="0"/>
                        </a:rPr>
                        <a:t>a</a:t>
                      </a:r>
                      <a:r>
                        <a:rPr lang="en-US" altLang="en-US" sz="2000" baseline="-25000" dirty="0">
                          <a:latin typeface="Open Sans" panose="020B0606030504020204" pitchFamily="34" charset="0"/>
                          <a:ea typeface="Open Sans" panose="020B0606030504020204" pitchFamily="34" charset="0"/>
                          <a:cs typeface="Open Sans" panose="020B0606030504020204" pitchFamily="34" charset="0"/>
                        </a:rPr>
                        <a:t>1</a:t>
                      </a:r>
                      <a:endParaRPr lang="en-US" altLang="en-US" sz="2000" dirty="0">
                        <a:latin typeface="Open Sans" panose="020B0606030504020204" pitchFamily="34" charset="0"/>
                        <a:ea typeface="Open Sans" panose="020B0606030504020204" pitchFamily="34" charset="0"/>
                        <a:cs typeface="Open Sans" panose="020B0606030504020204" pitchFamily="34" charset="0"/>
                      </a:endParaRPr>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dirty="0">
                          <a:latin typeface="Open Sans" panose="020B0606030504020204" pitchFamily="34" charset="0"/>
                          <a:ea typeface="Open Sans" panose="020B0606030504020204" pitchFamily="34" charset="0"/>
                          <a:cs typeface="Open Sans" panose="020B0606030504020204" pitchFamily="34" charset="0"/>
                        </a:rPr>
                        <a:t>…</a:t>
                      </a:r>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en-US" sz="2000" dirty="0">
                          <a:latin typeface="Open Sans" panose="020B0606030504020204" pitchFamily="34" charset="0"/>
                          <a:ea typeface="Open Sans" panose="020B0606030504020204" pitchFamily="34" charset="0"/>
                          <a:cs typeface="Open Sans" panose="020B0606030504020204" pitchFamily="34" charset="0"/>
                        </a:rPr>
                        <a:t>a</a:t>
                      </a:r>
                      <a:r>
                        <a:rPr lang="en-US" altLang="en-US" sz="2000" baseline="-25000" dirty="0">
                          <a:latin typeface="Open Sans" panose="020B0606030504020204" pitchFamily="34" charset="0"/>
                          <a:ea typeface="Open Sans" panose="020B0606030504020204" pitchFamily="34" charset="0"/>
                          <a:cs typeface="Open Sans" panose="020B0606030504020204" pitchFamily="34" charset="0"/>
                        </a:rPr>
                        <a:t>i</a:t>
                      </a:r>
                      <a:endParaRPr lang="en-US" altLang="en-US" sz="2000" dirty="0">
                        <a:latin typeface="Open Sans" panose="020B0606030504020204" pitchFamily="34" charset="0"/>
                        <a:ea typeface="Open Sans" panose="020B0606030504020204" pitchFamily="34" charset="0"/>
                        <a:cs typeface="Open Sans" panose="020B0606030504020204" pitchFamily="34" charset="0"/>
                      </a:endParaRPr>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dirty="0">
                          <a:latin typeface="Open Sans" panose="020B0606030504020204" pitchFamily="34" charset="0"/>
                          <a:ea typeface="Open Sans" panose="020B0606030504020204" pitchFamily="34" charset="0"/>
                          <a:cs typeface="Open Sans" panose="020B0606030504020204" pitchFamily="34" charset="0"/>
                        </a:rPr>
                        <a:t>…</a:t>
                      </a:r>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en-US" sz="2000" dirty="0">
                          <a:latin typeface="Open Sans" panose="020B0606030504020204" pitchFamily="34" charset="0"/>
                          <a:ea typeface="Open Sans" panose="020B0606030504020204" pitchFamily="34" charset="0"/>
                          <a:cs typeface="Open Sans" panose="020B0606030504020204" pitchFamily="34" charset="0"/>
                        </a:rPr>
                        <a:t>a</a:t>
                      </a:r>
                      <a:r>
                        <a:rPr lang="en-US" altLang="en-US" sz="2000" baseline="-25000" dirty="0">
                          <a:latin typeface="Open Sans" panose="020B0606030504020204" pitchFamily="34" charset="0"/>
                          <a:ea typeface="Open Sans" panose="020B0606030504020204" pitchFamily="34" charset="0"/>
                          <a:cs typeface="Open Sans" panose="020B0606030504020204" pitchFamily="34" charset="0"/>
                        </a:rPr>
                        <a:t>n</a:t>
                      </a:r>
                      <a:endParaRPr lang="en-US" altLang="en-US" sz="2000" dirty="0">
                        <a:latin typeface="Open Sans" panose="020B0606030504020204" pitchFamily="34" charset="0"/>
                        <a:ea typeface="Open Sans" panose="020B0606030504020204" pitchFamily="34" charset="0"/>
                        <a:cs typeface="Open Sans" panose="020B0606030504020204" pitchFamily="34" charset="0"/>
                      </a:endParaRPr>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dirty="0">
                          <a:latin typeface="Open Sans" panose="020B0606030504020204" pitchFamily="34" charset="0"/>
                          <a:ea typeface="Open Sans" panose="020B0606030504020204" pitchFamily="34" charset="0"/>
                          <a:cs typeface="Open Sans" panose="020B0606030504020204" pitchFamily="34" charset="0"/>
                        </a:rPr>
                        <a:t>$</a:t>
                      </a:r>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28652380"/>
                  </a:ext>
                </a:extLst>
              </a:tr>
            </a:tbl>
          </a:graphicData>
        </a:graphic>
      </p:graphicFrame>
      <p:sp>
        <p:nvSpPr>
          <p:cNvPr id="53" name="Text Box 16">
            <a:extLst>
              <a:ext uri="{FF2B5EF4-FFF2-40B4-BE49-F238E27FC236}">
                <a16:creationId xmlns:a16="http://schemas.microsoft.com/office/drawing/2014/main" id="{5FAA5673-652B-47CE-93C5-1F8FE9FEFE93}"/>
              </a:ext>
            </a:extLst>
          </p:cNvPr>
          <p:cNvSpPr txBox="1">
            <a:spLocks noChangeArrowheads="1"/>
          </p:cNvSpPr>
          <p:nvPr/>
        </p:nvSpPr>
        <p:spPr bwMode="auto">
          <a:xfrm>
            <a:off x="3460022" y="2085412"/>
            <a:ext cx="2590800" cy="861774"/>
          </a:xfrm>
          <a:prstGeom prst="rect">
            <a:avLst/>
          </a:prstGeom>
          <a:noFill/>
          <a:ln w="2857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000" b="1" dirty="0">
                <a:solidFill>
                  <a:schemeClr val="bg2"/>
                </a:solidFill>
                <a:latin typeface="Open Sans" panose="020B0606030504020204" pitchFamily="34" charset="0"/>
                <a:ea typeface="Open Sans" panose="020B0606030504020204" pitchFamily="34" charset="0"/>
                <a:cs typeface="Open Sans" panose="020B0606030504020204" pitchFamily="34" charset="0"/>
              </a:rPr>
              <a:t>LR parsing</a:t>
            </a:r>
          </a:p>
          <a:p>
            <a:pPr algn="ctr">
              <a:spcBef>
                <a:spcPct val="50000"/>
              </a:spcBef>
            </a:pPr>
            <a:r>
              <a:rPr lang="en-US" altLang="en-US" sz="2000" b="1" dirty="0">
                <a:solidFill>
                  <a:schemeClr val="bg2"/>
                </a:solidFill>
                <a:latin typeface="Open Sans" panose="020B0606030504020204" pitchFamily="34" charset="0"/>
                <a:ea typeface="Open Sans" panose="020B0606030504020204" pitchFamily="34" charset="0"/>
                <a:cs typeface="Open Sans" panose="020B0606030504020204" pitchFamily="34" charset="0"/>
              </a:rPr>
              <a:t>program</a:t>
            </a:r>
          </a:p>
        </p:txBody>
      </p:sp>
      <p:graphicFrame>
        <p:nvGraphicFramePr>
          <p:cNvPr id="54" name="Table 54">
            <a:extLst>
              <a:ext uri="{FF2B5EF4-FFF2-40B4-BE49-F238E27FC236}">
                <a16:creationId xmlns:a16="http://schemas.microsoft.com/office/drawing/2014/main" id="{3754581D-047B-44E4-A0DC-5E054FFB1D28}"/>
              </a:ext>
            </a:extLst>
          </p:cNvPr>
          <p:cNvGraphicFramePr>
            <a:graphicFrameLocks noGrp="1"/>
          </p:cNvGraphicFramePr>
          <p:nvPr>
            <p:extLst>
              <p:ext uri="{D42A27DB-BD31-4B8C-83A1-F6EECF244321}">
                <p14:modId xmlns:p14="http://schemas.microsoft.com/office/powerpoint/2010/main" val="819314437"/>
              </p:ext>
            </p:extLst>
          </p:nvPr>
        </p:nvGraphicFramePr>
        <p:xfrm>
          <a:off x="1623636" y="2279998"/>
          <a:ext cx="722076" cy="2641398"/>
        </p:xfrm>
        <a:graphic>
          <a:graphicData uri="http://schemas.openxmlformats.org/drawingml/2006/table">
            <a:tbl>
              <a:tblPr firstRow="1" bandRow="1">
                <a:tableStyleId>{5814D13E-4494-4070-9FA5-B122CF4ED2F7}</a:tableStyleId>
              </a:tblPr>
              <a:tblGrid>
                <a:gridCol w="722076">
                  <a:extLst>
                    <a:ext uri="{9D8B030D-6E8A-4147-A177-3AD203B41FA5}">
                      <a16:colId xmlns:a16="http://schemas.microsoft.com/office/drawing/2014/main" val="1576704790"/>
                    </a:ext>
                  </a:extLst>
                </a:gridCol>
              </a:tblGrid>
              <a:tr h="44023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en-US" sz="2000" dirty="0" err="1">
                          <a:latin typeface="Open Sans" panose="020B0606030504020204" pitchFamily="34" charset="0"/>
                          <a:ea typeface="Open Sans" panose="020B0606030504020204" pitchFamily="34" charset="0"/>
                          <a:cs typeface="Open Sans" panose="020B0606030504020204" pitchFamily="34" charset="0"/>
                        </a:rPr>
                        <a:t>s</a:t>
                      </a:r>
                      <a:r>
                        <a:rPr lang="en-US" altLang="en-US" sz="2000" baseline="-25000" dirty="0" err="1">
                          <a:latin typeface="Open Sans" panose="020B0606030504020204" pitchFamily="34" charset="0"/>
                          <a:ea typeface="Open Sans" panose="020B0606030504020204" pitchFamily="34" charset="0"/>
                          <a:cs typeface="Open Sans" panose="020B0606030504020204" pitchFamily="34" charset="0"/>
                        </a:rPr>
                        <a:t>m</a:t>
                      </a:r>
                      <a:endParaRPr lang="en-US" altLang="en-US" sz="2000" dirty="0">
                        <a:latin typeface="Open Sans" panose="020B0606030504020204" pitchFamily="34" charset="0"/>
                        <a:ea typeface="Open Sans" panose="020B0606030504020204" pitchFamily="34" charset="0"/>
                        <a:cs typeface="Open Sans" panose="020B0606030504020204" pitchFamily="34" charset="0"/>
                      </a:endParaRPr>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238621"/>
                  </a:ext>
                </a:extLst>
              </a:tr>
              <a:tr h="44023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en-US" sz="2000" dirty="0" err="1">
                          <a:latin typeface="Open Sans" panose="020B0606030504020204" pitchFamily="34" charset="0"/>
                          <a:ea typeface="Open Sans" panose="020B0606030504020204" pitchFamily="34" charset="0"/>
                          <a:cs typeface="Open Sans" panose="020B0606030504020204" pitchFamily="34" charset="0"/>
                        </a:rPr>
                        <a:t>X</a:t>
                      </a:r>
                      <a:r>
                        <a:rPr lang="en-US" altLang="en-US" sz="2000" baseline="-25000" dirty="0" err="1">
                          <a:latin typeface="Open Sans" panose="020B0606030504020204" pitchFamily="34" charset="0"/>
                          <a:ea typeface="Open Sans" panose="020B0606030504020204" pitchFamily="34" charset="0"/>
                          <a:cs typeface="Open Sans" panose="020B0606030504020204" pitchFamily="34" charset="0"/>
                        </a:rPr>
                        <a:t>m</a:t>
                      </a:r>
                      <a:endParaRPr lang="en-US" altLang="en-US" sz="2000" dirty="0">
                        <a:latin typeface="Open Sans" panose="020B0606030504020204" pitchFamily="34" charset="0"/>
                        <a:ea typeface="Open Sans" panose="020B0606030504020204" pitchFamily="34" charset="0"/>
                        <a:cs typeface="Open Sans" panose="020B0606030504020204" pitchFamily="34" charset="0"/>
                      </a:endParaRPr>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229475965"/>
                  </a:ext>
                </a:extLst>
              </a:tr>
              <a:tr h="44023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en-US" sz="2000" dirty="0">
                          <a:latin typeface="Open Sans" panose="020B0606030504020204" pitchFamily="34" charset="0"/>
                          <a:ea typeface="Open Sans" panose="020B0606030504020204" pitchFamily="34" charset="0"/>
                          <a:cs typeface="Open Sans" panose="020B0606030504020204" pitchFamily="34" charset="0"/>
                        </a:rPr>
                        <a:t>s</a:t>
                      </a:r>
                      <a:r>
                        <a:rPr lang="en-US" altLang="en-US" sz="2000" baseline="-25000" dirty="0">
                          <a:latin typeface="Open Sans" panose="020B0606030504020204" pitchFamily="34" charset="0"/>
                          <a:ea typeface="Open Sans" panose="020B0606030504020204" pitchFamily="34" charset="0"/>
                          <a:cs typeface="Open Sans" panose="020B0606030504020204" pitchFamily="34" charset="0"/>
                        </a:rPr>
                        <a:t>m-1</a:t>
                      </a:r>
                      <a:endParaRPr lang="en-US" altLang="en-US" sz="2000" dirty="0">
                        <a:latin typeface="Open Sans" panose="020B0606030504020204" pitchFamily="34" charset="0"/>
                        <a:ea typeface="Open Sans" panose="020B0606030504020204" pitchFamily="34" charset="0"/>
                        <a:cs typeface="Open Sans" panose="020B0606030504020204" pitchFamily="34" charset="0"/>
                      </a:endParaRPr>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957898795"/>
                  </a:ext>
                </a:extLst>
              </a:tr>
              <a:tr h="44023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en-US" sz="2000" dirty="0">
                          <a:latin typeface="Open Sans" panose="020B0606030504020204" pitchFamily="34" charset="0"/>
                          <a:ea typeface="Open Sans" panose="020B0606030504020204" pitchFamily="34" charset="0"/>
                          <a:cs typeface="Open Sans" panose="020B0606030504020204" pitchFamily="34" charset="0"/>
                        </a:rPr>
                        <a:t>X</a:t>
                      </a:r>
                      <a:r>
                        <a:rPr lang="en-US" altLang="en-US" sz="2000" baseline="-25000" dirty="0">
                          <a:latin typeface="Open Sans" panose="020B0606030504020204" pitchFamily="34" charset="0"/>
                          <a:ea typeface="Open Sans" panose="020B0606030504020204" pitchFamily="34" charset="0"/>
                          <a:cs typeface="Open Sans" panose="020B0606030504020204" pitchFamily="34" charset="0"/>
                        </a:rPr>
                        <a:t>m-1</a:t>
                      </a:r>
                      <a:endParaRPr lang="en-US" altLang="en-US" sz="2000" dirty="0">
                        <a:latin typeface="Open Sans" panose="020B0606030504020204" pitchFamily="34" charset="0"/>
                        <a:ea typeface="Open Sans" panose="020B0606030504020204" pitchFamily="34" charset="0"/>
                        <a:cs typeface="Open Sans" panose="020B0606030504020204" pitchFamily="34" charset="0"/>
                      </a:endParaRPr>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86471103"/>
                  </a:ext>
                </a:extLst>
              </a:tr>
              <a:tr h="440233">
                <a:tc>
                  <a:txBody>
                    <a:bodyPr/>
                    <a:lstStyle/>
                    <a:p>
                      <a:pPr algn="ctr"/>
                      <a:r>
                        <a:rPr lang="en-US" sz="2000" dirty="0">
                          <a:latin typeface="Open Sans" panose="020B0606030504020204" pitchFamily="34" charset="0"/>
                          <a:ea typeface="Open Sans" panose="020B0606030504020204" pitchFamily="34" charset="0"/>
                          <a:cs typeface="Open Sans" panose="020B0606030504020204" pitchFamily="34" charset="0"/>
                        </a:rPr>
                        <a:t>…</a:t>
                      </a:r>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66956191"/>
                  </a:ext>
                </a:extLst>
              </a:tr>
              <a:tr h="440233">
                <a:tc>
                  <a:txBody>
                    <a:bodyPr/>
                    <a:lstStyle/>
                    <a:p>
                      <a:pPr algn="ctr"/>
                      <a:r>
                        <a:rPr lang="en-US" altLang="en-US" sz="2000" dirty="0">
                          <a:latin typeface="Open Sans" panose="020B0606030504020204" pitchFamily="34" charset="0"/>
                          <a:ea typeface="Open Sans" panose="020B0606030504020204" pitchFamily="34" charset="0"/>
                          <a:cs typeface="Open Sans" panose="020B0606030504020204" pitchFamily="34" charset="0"/>
                        </a:rPr>
                        <a:t>s</a:t>
                      </a:r>
                      <a:r>
                        <a:rPr lang="en-US" altLang="en-US" sz="2000" baseline="-25000" dirty="0">
                          <a:latin typeface="Open Sans" panose="020B0606030504020204" pitchFamily="34" charset="0"/>
                          <a:ea typeface="Open Sans" panose="020B0606030504020204" pitchFamily="34" charset="0"/>
                          <a:cs typeface="Open Sans" panose="020B0606030504020204" pitchFamily="34" charset="0"/>
                        </a:rPr>
                        <a:t>o</a:t>
                      </a:r>
                      <a:endParaRPr lang="en-US" sz="2000" dirty="0">
                        <a:latin typeface="Open Sans" panose="020B0606030504020204" pitchFamily="34" charset="0"/>
                        <a:ea typeface="Open Sans" panose="020B0606030504020204" pitchFamily="34" charset="0"/>
                        <a:cs typeface="Open Sans" panose="020B0606030504020204" pitchFamily="34" charset="0"/>
                      </a:endParaRPr>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07796563"/>
                  </a:ext>
                </a:extLst>
              </a:tr>
            </a:tbl>
          </a:graphicData>
        </a:graphic>
      </p:graphicFrame>
      <p:graphicFrame>
        <p:nvGraphicFramePr>
          <p:cNvPr id="56" name="Table 56">
            <a:extLst>
              <a:ext uri="{FF2B5EF4-FFF2-40B4-BE49-F238E27FC236}">
                <a16:creationId xmlns:a16="http://schemas.microsoft.com/office/drawing/2014/main" id="{49DF27D6-A3D0-4912-80C1-C5212B486A80}"/>
              </a:ext>
            </a:extLst>
          </p:cNvPr>
          <p:cNvGraphicFramePr>
            <a:graphicFrameLocks noGrp="1"/>
          </p:cNvGraphicFramePr>
          <p:nvPr>
            <p:extLst>
              <p:ext uri="{D42A27DB-BD31-4B8C-83A1-F6EECF244321}">
                <p14:modId xmlns:p14="http://schemas.microsoft.com/office/powerpoint/2010/main" val="302071022"/>
              </p:ext>
            </p:extLst>
          </p:nvPr>
        </p:nvGraphicFramePr>
        <p:xfrm>
          <a:off x="3102695" y="3541546"/>
          <a:ext cx="3305454" cy="396240"/>
        </p:xfrm>
        <a:graphic>
          <a:graphicData uri="http://schemas.openxmlformats.org/drawingml/2006/table">
            <a:tbl>
              <a:tblPr firstRow="1" bandRow="1">
                <a:tableStyleId>{5814D13E-4494-4070-9FA5-B122CF4ED2F7}</a:tableStyleId>
              </a:tblPr>
              <a:tblGrid>
                <a:gridCol w="1652727">
                  <a:extLst>
                    <a:ext uri="{9D8B030D-6E8A-4147-A177-3AD203B41FA5}">
                      <a16:colId xmlns:a16="http://schemas.microsoft.com/office/drawing/2014/main" val="3470410514"/>
                    </a:ext>
                  </a:extLst>
                </a:gridCol>
                <a:gridCol w="1652727">
                  <a:extLst>
                    <a:ext uri="{9D8B030D-6E8A-4147-A177-3AD203B41FA5}">
                      <a16:colId xmlns:a16="http://schemas.microsoft.com/office/drawing/2014/main" val="391566590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en-US" sz="2000" i="1" dirty="0">
                          <a:solidFill>
                            <a:schemeClr val="bg2"/>
                          </a:solidFill>
                          <a:latin typeface="Open Sans" panose="020B0606030504020204" pitchFamily="34" charset="0"/>
                          <a:ea typeface="Open Sans" panose="020B0606030504020204" pitchFamily="34" charset="0"/>
                          <a:cs typeface="Open Sans" panose="020B0606030504020204" pitchFamily="34" charset="0"/>
                        </a:rPr>
                        <a:t>action</a:t>
                      </a:r>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en-US" sz="2000" i="1" dirty="0" err="1">
                          <a:solidFill>
                            <a:schemeClr val="bg2"/>
                          </a:solidFill>
                          <a:latin typeface="Open Sans" panose="020B0606030504020204" pitchFamily="34" charset="0"/>
                          <a:ea typeface="Open Sans" panose="020B0606030504020204" pitchFamily="34" charset="0"/>
                          <a:cs typeface="Open Sans" panose="020B0606030504020204" pitchFamily="34" charset="0"/>
                        </a:rPr>
                        <a:t>goto</a:t>
                      </a:r>
                      <a:endParaRPr lang="en-US" altLang="en-US" sz="2000" i="1"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898902597"/>
                  </a:ext>
                </a:extLst>
              </a:tr>
            </a:tbl>
          </a:graphicData>
        </a:graphic>
      </p:graphicFrame>
      <p:cxnSp>
        <p:nvCxnSpPr>
          <p:cNvPr id="58" name="Straight Arrow Connector 57">
            <a:extLst>
              <a:ext uri="{FF2B5EF4-FFF2-40B4-BE49-F238E27FC236}">
                <a16:creationId xmlns:a16="http://schemas.microsoft.com/office/drawing/2014/main" id="{4D39D5BA-7D41-4FE5-A552-76B6659914D1}"/>
              </a:ext>
            </a:extLst>
          </p:cNvPr>
          <p:cNvCxnSpPr>
            <a:stCxn id="53" idx="2"/>
          </p:cNvCxnSpPr>
          <p:nvPr/>
        </p:nvCxnSpPr>
        <p:spPr>
          <a:xfrm>
            <a:off x="4755422" y="2947186"/>
            <a:ext cx="766488" cy="59436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7BC0DF2D-922D-42F2-9EC3-4BB8975CB26B}"/>
              </a:ext>
            </a:extLst>
          </p:cNvPr>
          <p:cNvCxnSpPr>
            <a:stCxn id="53" idx="2"/>
          </p:cNvCxnSpPr>
          <p:nvPr/>
        </p:nvCxnSpPr>
        <p:spPr>
          <a:xfrm flipH="1">
            <a:off x="3932808" y="2947186"/>
            <a:ext cx="822614" cy="59436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61" name="Subtitle 6">
            <a:extLst>
              <a:ext uri="{FF2B5EF4-FFF2-40B4-BE49-F238E27FC236}">
                <a16:creationId xmlns:a16="http://schemas.microsoft.com/office/drawing/2014/main" id="{BAF2EF85-CBA4-45B2-871A-B4A076222FFA}"/>
              </a:ext>
            </a:extLst>
          </p:cNvPr>
          <p:cNvSpPr txBox="1">
            <a:spLocks/>
          </p:cNvSpPr>
          <p:nvPr/>
        </p:nvSpPr>
        <p:spPr>
          <a:xfrm>
            <a:off x="704094" y="3218571"/>
            <a:ext cx="1008972" cy="4251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en-US" sz="2000" dirty="0">
                <a:solidFill>
                  <a:schemeClr val="bg2"/>
                </a:solidFill>
                <a:latin typeface="Open Sans" panose="020B0606030504020204" pitchFamily="34" charset="0"/>
                <a:ea typeface="Open Sans" panose="020B0606030504020204" pitchFamily="34" charset="0"/>
                <a:cs typeface="Open Sans" panose="020B0606030504020204" pitchFamily="34" charset="0"/>
              </a:rPr>
              <a:t>STACK</a:t>
            </a:r>
            <a:endParaRPr lang="en-US" sz="20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cxnSp>
        <p:nvCxnSpPr>
          <p:cNvPr id="66" name="Straight Arrow Connector 65">
            <a:extLst>
              <a:ext uri="{FF2B5EF4-FFF2-40B4-BE49-F238E27FC236}">
                <a16:creationId xmlns:a16="http://schemas.microsoft.com/office/drawing/2014/main" id="{75BCEFCC-D8F3-42D5-85E0-342711959F3E}"/>
              </a:ext>
            </a:extLst>
          </p:cNvPr>
          <p:cNvCxnSpPr>
            <a:cxnSpLocks/>
            <a:stCxn id="53" idx="1"/>
          </p:cNvCxnSpPr>
          <p:nvPr/>
        </p:nvCxnSpPr>
        <p:spPr>
          <a:xfrm flipH="1">
            <a:off x="2340960" y="2516299"/>
            <a:ext cx="1119062"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67" name="Subtitle 6">
            <a:extLst>
              <a:ext uri="{FF2B5EF4-FFF2-40B4-BE49-F238E27FC236}">
                <a16:creationId xmlns:a16="http://schemas.microsoft.com/office/drawing/2014/main" id="{5E3EF50B-14C4-41D7-A86F-17B4734F10EB}"/>
              </a:ext>
            </a:extLst>
          </p:cNvPr>
          <p:cNvSpPr txBox="1">
            <a:spLocks/>
          </p:cNvSpPr>
          <p:nvPr/>
        </p:nvSpPr>
        <p:spPr>
          <a:xfrm>
            <a:off x="4094583" y="4092874"/>
            <a:ext cx="1530111" cy="41387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rPr>
              <a:t>Parsing table</a:t>
            </a:r>
          </a:p>
        </p:txBody>
      </p:sp>
      <p:cxnSp>
        <p:nvCxnSpPr>
          <p:cNvPr id="69" name="Straight Arrow Connector 68">
            <a:extLst>
              <a:ext uri="{FF2B5EF4-FFF2-40B4-BE49-F238E27FC236}">
                <a16:creationId xmlns:a16="http://schemas.microsoft.com/office/drawing/2014/main" id="{56A5A55B-DD87-43E7-85A9-D13634B5534C}"/>
              </a:ext>
            </a:extLst>
          </p:cNvPr>
          <p:cNvCxnSpPr>
            <a:stCxn id="53" idx="0"/>
          </p:cNvCxnSpPr>
          <p:nvPr/>
        </p:nvCxnSpPr>
        <p:spPr>
          <a:xfrm flipV="1">
            <a:off x="4755422" y="1452830"/>
            <a:ext cx="0" cy="632582"/>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72" name="Subtitle 6">
            <a:extLst>
              <a:ext uri="{FF2B5EF4-FFF2-40B4-BE49-F238E27FC236}">
                <a16:creationId xmlns:a16="http://schemas.microsoft.com/office/drawing/2014/main" id="{CD0F96D0-7128-47D5-8434-34C70A9C3FAD}"/>
              </a:ext>
            </a:extLst>
          </p:cNvPr>
          <p:cNvSpPr txBox="1">
            <a:spLocks/>
          </p:cNvSpPr>
          <p:nvPr/>
        </p:nvSpPr>
        <p:spPr>
          <a:xfrm>
            <a:off x="7222304" y="2303700"/>
            <a:ext cx="1211482" cy="4251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Open Sans"/>
              </a:rPr>
              <a:t>OUTPUT</a:t>
            </a:r>
          </a:p>
        </p:txBody>
      </p:sp>
      <p:cxnSp>
        <p:nvCxnSpPr>
          <p:cNvPr id="74" name="Straight Arrow Connector 73">
            <a:extLst>
              <a:ext uri="{FF2B5EF4-FFF2-40B4-BE49-F238E27FC236}">
                <a16:creationId xmlns:a16="http://schemas.microsoft.com/office/drawing/2014/main" id="{E6860341-A7F6-426D-A347-C64FFAF49718}"/>
              </a:ext>
            </a:extLst>
          </p:cNvPr>
          <p:cNvCxnSpPr>
            <a:stCxn id="53" idx="3"/>
            <a:endCxn id="72" idx="1"/>
          </p:cNvCxnSpPr>
          <p:nvPr/>
        </p:nvCxnSpPr>
        <p:spPr>
          <a:xfrm>
            <a:off x="6050822" y="2516299"/>
            <a:ext cx="11714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Subtitle 6">
            <a:extLst>
              <a:ext uri="{FF2B5EF4-FFF2-40B4-BE49-F238E27FC236}">
                <a16:creationId xmlns:a16="http://schemas.microsoft.com/office/drawing/2014/main" id="{00742B93-F45D-4DA0-BB08-14811D1A9841}"/>
              </a:ext>
            </a:extLst>
          </p:cNvPr>
          <p:cNvSpPr txBox="1">
            <a:spLocks/>
          </p:cNvSpPr>
          <p:nvPr/>
        </p:nvSpPr>
        <p:spPr>
          <a:xfrm>
            <a:off x="1591169" y="1072485"/>
            <a:ext cx="1008972" cy="4251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en-US" sz="2000" dirty="0">
                <a:solidFill>
                  <a:schemeClr val="bg2"/>
                </a:solidFill>
                <a:latin typeface="Open Sans" panose="020B0606030504020204" pitchFamily="34" charset="0"/>
                <a:ea typeface="Open Sans" panose="020B0606030504020204" pitchFamily="34" charset="0"/>
                <a:cs typeface="Open Sans" panose="020B0606030504020204" pitchFamily="34" charset="0"/>
              </a:rPr>
              <a:t>INPUT</a:t>
            </a:r>
            <a:endParaRPr lang="en-US" sz="20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Tree>
    <p:extLst>
      <p:ext uri="{BB962C8B-B14F-4D97-AF65-F5344CB8AC3E}">
        <p14:creationId xmlns:p14="http://schemas.microsoft.com/office/powerpoint/2010/main" val="39606277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par>
                                <p:cTn id="11" presetID="10" presetClass="entr" presetSubtype="0" fill="hold"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par>
                                <p:cTn id="17" presetID="10" presetClass="entr" presetSubtype="0"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nodeType="with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500"/>
                                        <p:tgtEl>
                                          <p:spTgt spid="61"/>
                                        </p:tgtEl>
                                      </p:cBhvr>
                                    </p:animEffect>
                                  </p:childTnLst>
                                </p:cTn>
                              </p:par>
                              <p:par>
                                <p:cTn id="26" presetID="10" presetClass="entr" presetSubtype="0" fill="hold"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nodeType="withEffect">
                                  <p:stCondLst>
                                    <p:cond delay="0"/>
                                  </p:stCondLst>
                                  <p:childTnLst>
                                    <p:set>
                                      <p:cBhvr>
                                        <p:cTn id="33" dur="1" fill="hold">
                                          <p:stCondLst>
                                            <p:cond delay="0"/>
                                          </p:stCondLst>
                                        </p:cTn>
                                        <p:tgtEl>
                                          <p:spTgt spid="69"/>
                                        </p:tgtEl>
                                        <p:attrNameLst>
                                          <p:attrName>style.visibility</p:attrName>
                                        </p:attrNameLst>
                                      </p:cBhvr>
                                      <p:to>
                                        <p:strVal val="visible"/>
                                      </p:to>
                                    </p:set>
                                    <p:animEffect transition="in" filter="fade">
                                      <p:cBhvr>
                                        <p:cTn id="34" dur="500"/>
                                        <p:tgtEl>
                                          <p:spTgt spid="6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500"/>
                                        <p:tgtEl>
                                          <p:spTgt spid="72"/>
                                        </p:tgtEl>
                                      </p:cBhvr>
                                    </p:animEffect>
                                  </p:childTnLst>
                                </p:cTn>
                              </p:par>
                              <p:par>
                                <p:cTn id="38" presetID="10" presetClass="entr" presetSubtype="0" fill="hold" nodeType="withEffect">
                                  <p:stCondLst>
                                    <p:cond delay="0"/>
                                  </p:stCondLst>
                                  <p:childTnLst>
                                    <p:set>
                                      <p:cBhvr>
                                        <p:cTn id="39" dur="1" fill="hold">
                                          <p:stCondLst>
                                            <p:cond delay="0"/>
                                          </p:stCondLst>
                                        </p:cTn>
                                        <p:tgtEl>
                                          <p:spTgt spid="74"/>
                                        </p:tgtEl>
                                        <p:attrNameLst>
                                          <p:attrName>style.visibility</p:attrName>
                                        </p:attrNameLst>
                                      </p:cBhvr>
                                      <p:to>
                                        <p:strVal val="visible"/>
                                      </p:to>
                                    </p:set>
                                    <p:animEffect transition="in" filter="fade">
                                      <p:cBhvr>
                                        <p:cTn id="40" dur="500"/>
                                        <p:tgtEl>
                                          <p:spTgt spid="7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5"/>
                                        </p:tgtEl>
                                        <p:attrNameLst>
                                          <p:attrName>style.visibility</p:attrName>
                                        </p:attrNameLst>
                                      </p:cBhvr>
                                      <p:to>
                                        <p:strVal val="visible"/>
                                      </p:to>
                                    </p:set>
                                    <p:animEffect transition="in" filter="fade">
                                      <p:cBhvr>
                                        <p:cTn id="43"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61" grpId="0"/>
      <p:bldP spid="67" grpId="0"/>
      <p:bldP spid="72" grpId="0"/>
      <p:bldP spid="7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69"/>
        <p:cNvGrpSpPr/>
        <p:nvPr/>
      </p:nvGrpSpPr>
      <p:grpSpPr>
        <a:xfrm>
          <a:off x="0" y="0"/>
          <a:ext cx="0" cy="0"/>
          <a:chOff x="0" y="0"/>
          <a:chExt cx="0" cy="0"/>
        </a:xfrm>
      </p:grpSpPr>
      <p:sp>
        <p:nvSpPr>
          <p:cNvPr id="2172" name="Google Shape;2172;p41"/>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70;p47">
            <a:extLst>
              <a:ext uri="{FF2B5EF4-FFF2-40B4-BE49-F238E27FC236}">
                <a16:creationId xmlns:a16="http://schemas.microsoft.com/office/drawing/2014/main" id="{2CE11C97-A3FA-45DD-A75F-9CA1D79F20DD}"/>
              </a:ext>
            </a:extLst>
          </p:cNvPr>
          <p:cNvSpPr txBox="1"/>
          <p:nvPr/>
        </p:nvSpPr>
        <p:spPr>
          <a:xfrm>
            <a:off x="593258" y="802575"/>
            <a:ext cx="5773036" cy="44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dirty="0">
                <a:solidFill>
                  <a:schemeClr val="dk2"/>
                </a:solidFill>
                <a:latin typeface="Open Sans" panose="020B0606030504020204" pitchFamily="34" charset="0"/>
                <a:ea typeface="Open Sans" panose="020B0606030504020204" pitchFamily="34" charset="0"/>
                <a:cs typeface="Open Sans" panose="020B0606030504020204" pitchFamily="34" charset="0"/>
                <a:sym typeface="Overpass Black"/>
              </a:rPr>
              <a:t>S</a:t>
            </a:r>
            <a:r>
              <a:rPr lang="en" sz="2000" b="1" dirty="0">
                <a:solidFill>
                  <a:schemeClr val="dk2"/>
                </a:solidFill>
                <a:latin typeface="Open Sans" panose="020B0606030504020204" pitchFamily="34" charset="0"/>
                <a:ea typeface="Open Sans" panose="020B0606030504020204" pitchFamily="34" charset="0"/>
                <a:cs typeface="Open Sans" panose="020B0606030504020204" pitchFamily="34" charset="0"/>
                <a:sym typeface="Overpass Black"/>
              </a:rPr>
              <a:t>ơ đồ tổng quan của một chương trình dịch:</a:t>
            </a:r>
            <a:endParaRPr sz="2000" b="1" dirty="0">
              <a:solidFill>
                <a:srgbClr val="073763"/>
              </a:solidFill>
              <a:latin typeface="Open Sans" panose="020B0606030504020204" pitchFamily="34" charset="0"/>
              <a:ea typeface="Open Sans" panose="020B0606030504020204" pitchFamily="34" charset="0"/>
              <a:cs typeface="Open Sans" panose="020B0606030504020204" pitchFamily="34" charset="0"/>
              <a:sym typeface="Overpass Black"/>
            </a:endParaRPr>
          </a:p>
        </p:txBody>
      </p:sp>
      <p:pic>
        <p:nvPicPr>
          <p:cNvPr id="2" name="Picture 1">
            <a:extLst>
              <a:ext uri="{FF2B5EF4-FFF2-40B4-BE49-F238E27FC236}">
                <a16:creationId xmlns:a16="http://schemas.microsoft.com/office/drawing/2014/main" id="{139A6E7E-D13F-4ECF-A018-896685459EA3}"/>
              </a:ext>
            </a:extLst>
          </p:cNvPr>
          <p:cNvPicPr>
            <a:picLocks noChangeAspect="1"/>
          </p:cNvPicPr>
          <p:nvPr/>
        </p:nvPicPr>
        <p:blipFill>
          <a:blip r:embed="rId3"/>
          <a:stretch>
            <a:fillRect/>
          </a:stretch>
        </p:blipFill>
        <p:spPr>
          <a:xfrm>
            <a:off x="2105191" y="1242975"/>
            <a:ext cx="4923527" cy="3257058"/>
          </a:xfrm>
          <a:prstGeom prst="rect">
            <a:avLst/>
          </a:prstGeom>
        </p:spPr>
      </p:pic>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95"/>
        <p:cNvGrpSpPr/>
        <p:nvPr/>
      </p:nvGrpSpPr>
      <p:grpSpPr>
        <a:xfrm>
          <a:off x="0" y="0"/>
          <a:ext cx="0" cy="0"/>
          <a:chOff x="0" y="0"/>
          <a:chExt cx="0" cy="0"/>
        </a:xfrm>
      </p:grpSpPr>
      <p:sp>
        <p:nvSpPr>
          <p:cNvPr id="3" name="Title 2">
            <a:extLst>
              <a:ext uri="{FF2B5EF4-FFF2-40B4-BE49-F238E27FC236}">
                <a16:creationId xmlns:a16="http://schemas.microsoft.com/office/drawing/2014/main" id="{0C0E998C-3C38-44FD-A373-942008E96B4D}"/>
              </a:ext>
            </a:extLst>
          </p:cNvPr>
          <p:cNvSpPr>
            <a:spLocks noGrp="1"/>
          </p:cNvSpPr>
          <p:nvPr>
            <p:ph type="ctrTitle" idx="8"/>
          </p:nvPr>
        </p:nvSpPr>
        <p:spPr/>
        <p:txBody>
          <a:bodyPr/>
          <a:lstStyle/>
          <a:p>
            <a:r>
              <a:rPr lang="en-US" b="1" dirty="0">
                <a:latin typeface="Open Sans" panose="020B0606030504020204" pitchFamily="34" charset="0"/>
                <a:ea typeface="Open Sans" panose="020B0606030504020204" pitchFamily="34" charset="0"/>
                <a:cs typeface="Open Sans" panose="020B0606030504020204" pitchFamily="34" charset="0"/>
              </a:rPr>
              <a:t>GIẢI THUẬT PHÂN TÍCH CÚ PHÁP LR</a:t>
            </a:r>
          </a:p>
        </p:txBody>
      </p:sp>
      <mc:AlternateContent xmlns:mc="http://schemas.openxmlformats.org/markup-compatibility/2006" xmlns:a14="http://schemas.microsoft.com/office/drawing/2010/main">
        <mc:Choice Requires="a14">
          <p:sp>
            <p:nvSpPr>
              <p:cNvPr id="7" name="Subtitle 6">
                <a:extLst>
                  <a:ext uri="{FF2B5EF4-FFF2-40B4-BE49-F238E27FC236}">
                    <a16:creationId xmlns:a16="http://schemas.microsoft.com/office/drawing/2014/main" id="{65E3C1EF-4529-49BE-8B01-C38B11B16FED}"/>
                  </a:ext>
                </a:extLst>
              </p:cNvPr>
              <p:cNvSpPr>
                <a:spLocks noGrp="1"/>
              </p:cNvSpPr>
              <p:nvPr>
                <p:ph type="subTitle" idx="1"/>
              </p:nvPr>
            </p:nvSpPr>
            <p:spPr>
              <a:xfrm>
                <a:off x="1142784" y="1192179"/>
                <a:ext cx="6858432" cy="1507890"/>
              </a:xfrm>
            </p:spPr>
            <p:txBody>
              <a:bodyPr/>
              <a:lstStyle/>
              <a:p>
                <a:pPr marL="741363" indent="-601663"/>
                <a:r>
                  <a:rPr lang="en-US" sz="2000" b="1" dirty="0"/>
                  <a:t>Input:</a:t>
                </a:r>
                <a:r>
                  <a:rPr lang="en-US" sz="2000" dirty="0"/>
                  <a:t> </a:t>
                </a:r>
                <a:r>
                  <a:rPr lang="en-US" sz="2000" dirty="0" err="1"/>
                  <a:t>một</a:t>
                </a:r>
                <a:r>
                  <a:rPr lang="en-US" sz="2000" dirty="0"/>
                  <a:t> </a:t>
                </a:r>
                <a:r>
                  <a:rPr lang="en-US" sz="2000" dirty="0" err="1"/>
                  <a:t>chuỗi</a:t>
                </a:r>
                <a:r>
                  <a:rPr lang="en-US" sz="2000" dirty="0"/>
                  <a:t> </a:t>
                </a:r>
                <a:r>
                  <a:rPr lang="en-US" sz="2000" dirty="0" err="1"/>
                  <a:t>nhập</a:t>
                </a:r>
                <a:r>
                  <a:rPr lang="en-US" sz="2000" dirty="0"/>
                  <a:t> w, </a:t>
                </a:r>
                <a:r>
                  <a:rPr lang="en-US" sz="2000" dirty="0" err="1"/>
                  <a:t>một</a:t>
                </a:r>
                <a:r>
                  <a:rPr lang="en-US" sz="2000" dirty="0"/>
                  <a:t> </a:t>
                </a:r>
                <a:r>
                  <a:rPr lang="en-US" sz="2000" dirty="0" err="1"/>
                  <a:t>bảng</a:t>
                </a:r>
                <a:r>
                  <a:rPr lang="en-US" sz="2000" dirty="0"/>
                  <a:t> </a:t>
                </a:r>
                <a:r>
                  <a:rPr lang="en-US" sz="2000" dirty="0" err="1"/>
                  <a:t>phân</a:t>
                </a:r>
                <a:r>
                  <a:rPr lang="en-US" sz="2000" dirty="0"/>
                  <a:t> </a:t>
                </a:r>
                <a:r>
                  <a:rPr lang="en-US" sz="2000" dirty="0" err="1"/>
                  <a:t>tích</a:t>
                </a:r>
                <a:r>
                  <a:rPr lang="en-US" sz="2000" dirty="0"/>
                  <a:t> LR </a:t>
                </a:r>
                <a:r>
                  <a:rPr lang="en-US" sz="2000" dirty="0" err="1"/>
                  <a:t>với</a:t>
                </a:r>
                <a:r>
                  <a:rPr lang="en-US" sz="2000" dirty="0"/>
                  <a:t> </a:t>
                </a:r>
                <a:r>
                  <a:rPr lang="en-US" sz="2000" dirty="0" err="1"/>
                  <a:t>hàm</a:t>
                </a:r>
                <a:r>
                  <a:rPr lang="en-US" sz="2000" dirty="0"/>
                  <a:t> action </a:t>
                </a:r>
                <a:r>
                  <a:rPr lang="en-US" sz="2000" dirty="0" err="1"/>
                  <a:t>và</a:t>
                </a:r>
                <a:r>
                  <a:rPr lang="en-US" sz="2000" dirty="0"/>
                  <a:t> </a:t>
                </a:r>
                <a:r>
                  <a:rPr lang="en-US" sz="2000" dirty="0" err="1"/>
                  <a:t>goto</a:t>
                </a:r>
                <a:r>
                  <a:rPr lang="en-US" sz="2000" dirty="0"/>
                  <a:t> </a:t>
                </a:r>
                <a:r>
                  <a:rPr lang="en-US" sz="2000" dirty="0" err="1"/>
                  <a:t>cho</a:t>
                </a:r>
                <a:r>
                  <a:rPr lang="en-US" sz="2000" dirty="0"/>
                  <a:t> </a:t>
                </a:r>
                <a:r>
                  <a:rPr lang="en-US" sz="2000" dirty="0" err="1"/>
                  <a:t>văn</a:t>
                </a:r>
                <a:r>
                  <a:rPr lang="en-US" sz="2000" dirty="0"/>
                  <a:t> </a:t>
                </a:r>
                <a:r>
                  <a:rPr lang="en-US" sz="2000" dirty="0" err="1"/>
                  <a:t>phạm</a:t>
                </a:r>
                <a:r>
                  <a:rPr lang="en-US" sz="2000" dirty="0"/>
                  <a:t> G.</a:t>
                </a:r>
              </a:p>
              <a:p>
                <a:pPr marL="741363" indent="-601663"/>
                <a:r>
                  <a:rPr lang="en-US" sz="2000" b="1" dirty="0"/>
                  <a:t>Output</a:t>
                </a:r>
                <a:r>
                  <a:rPr lang="en-US" sz="2000" dirty="0"/>
                  <a:t>: </a:t>
                </a:r>
                <a:r>
                  <a:rPr lang="en-US" sz="2000" dirty="0" err="1"/>
                  <a:t>Nếu</a:t>
                </a:r>
                <a:r>
                  <a:rPr lang="en-US" sz="2000" dirty="0"/>
                  <a:t> w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oMath>
                </a14:m>
                <a:r>
                  <a:rPr lang="en-US" sz="2000" dirty="0"/>
                  <a:t> L(G), </a:t>
                </a:r>
                <a:r>
                  <a:rPr lang="en-US" sz="2000" dirty="0" err="1"/>
                  <a:t>đưa</a:t>
                </a:r>
                <a:r>
                  <a:rPr lang="en-US" sz="2000" dirty="0"/>
                  <a:t> ra </a:t>
                </a:r>
                <a:r>
                  <a:rPr lang="en-US" sz="2000" dirty="0" err="1"/>
                  <a:t>một</a:t>
                </a:r>
                <a:r>
                  <a:rPr lang="en-US" sz="2000" dirty="0"/>
                  <a:t> </a:t>
                </a:r>
                <a:r>
                  <a:rPr lang="en-US" sz="2000" dirty="0" err="1"/>
                  <a:t>sự</a:t>
                </a:r>
                <a:r>
                  <a:rPr lang="en-US" sz="2000" dirty="0"/>
                  <a:t> </a:t>
                </a:r>
                <a:r>
                  <a:rPr lang="en-US" sz="2000" dirty="0" err="1"/>
                  <a:t>phân</a:t>
                </a:r>
                <a:r>
                  <a:rPr lang="en-US" sz="2000" dirty="0"/>
                  <a:t> </a:t>
                </a:r>
                <a:r>
                  <a:rPr lang="en-US" sz="2000" dirty="0" err="1"/>
                  <a:t>tích</a:t>
                </a:r>
                <a:r>
                  <a:rPr lang="en-US" sz="2000" dirty="0"/>
                  <a:t> </a:t>
                </a:r>
                <a:r>
                  <a:rPr lang="en-US" sz="2000" dirty="0" err="1"/>
                  <a:t>dưới</a:t>
                </a:r>
                <a:r>
                  <a:rPr lang="en-US" sz="2000" dirty="0"/>
                  <a:t> </a:t>
                </a:r>
                <a:r>
                  <a:rPr lang="en-US" sz="2000" dirty="0" err="1"/>
                  <a:t>lên</a:t>
                </a:r>
                <a:r>
                  <a:rPr lang="en-US" sz="2000" dirty="0"/>
                  <a:t> </a:t>
                </a:r>
                <a:r>
                  <a:rPr lang="en-US" sz="2000" dirty="0" err="1"/>
                  <a:t>cho</a:t>
                </a:r>
                <a:r>
                  <a:rPr lang="en-US" sz="2000" dirty="0"/>
                  <a:t> w. </a:t>
                </a:r>
                <a:r>
                  <a:rPr lang="en-US" sz="2000" dirty="0" err="1"/>
                  <a:t>Ngược</a:t>
                </a:r>
                <a:r>
                  <a:rPr lang="en-US" sz="2000" dirty="0"/>
                  <a:t> </a:t>
                </a:r>
                <a:r>
                  <a:rPr lang="en-US" sz="2000" dirty="0" err="1"/>
                  <a:t>lại</a:t>
                </a:r>
                <a:r>
                  <a:rPr lang="en-US" sz="2000" dirty="0"/>
                  <a:t>, </a:t>
                </a:r>
                <a:r>
                  <a:rPr lang="en-US" sz="2000" dirty="0" err="1"/>
                  <a:t>thông</a:t>
                </a:r>
                <a:r>
                  <a:rPr lang="en-US" sz="2000" dirty="0"/>
                  <a:t> </a:t>
                </a:r>
                <a:r>
                  <a:rPr lang="en-US" sz="2000" dirty="0" err="1"/>
                  <a:t>báo</a:t>
                </a:r>
                <a:r>
                  <a:rPr lang="en-US" sz="2000" dirty="0"/>
                  <a:t> </a:t>
                </a:r>
                <a:r>
                  <a:rPr lang="en-US" sz="2000" dirty="0" err="1"/>
                  <a:t>lỗi</a:t>
                </a:r>
                <a:r>
                  <a:rPr lang="en-US" sz="2000" dirty="0"/>
                  <a:t>.</a:t>
                </a:r>
              </a:p>
            </p:txBody>
          </p:sp>
        </mc:Choice>
        <mc:Fallback xmlns="">
          <p:sp>
            <p:nvSpPr>
              <p:cNvPr id="7" name="Subtitle 6">
                <a:extLst>
                  <a:ext uri="{FF2B5EF4-FFF2-40B4-BE49-F238E27FC236}">
                    <a16:creationId xmlns:a16="http://schemas.microsoft.com/office/drawing/2014/main" id="{65E3C1EF-4529-49BE-8B01-C38B11B16FED}"/>
                  </a:ext>
                </a:extLst>
              </p:cNvPr>
              <p:cNvSpPr>
                <a:spLocks noGrp="1" noRot="1" noChangeAspect="1" noMove="1" noResize="1" noEditPoints="1" noAdjustHandles="1" noChangeArrowheads="1" noChangeShapeType="1" noTextEdit="1"/>
              </p:cNvSpPr>
              <p:nvPr>
                <p:ph type="subTitle" idx="1"/>
              </p:nvPr>
            </p:nvSpPr>
            <p:spPr>
              <a:xfrm>
                <a:off x="1142784" y="1192179"/>
                <a:ext cx="6858432" cy="1507890"/>
              </a:xfrm>
              <a:blipFill>
                <a:blip r:embed="rId3"/>
                <a:stretch>
                  <a:fillRect/>
                </a:stretch>
              </a:blipFill>
            </p:spPr>
            <p:txBody>
              <a:bodyPr/>
              <a:lstStyle/>
              <a:p>
                <a:r>
                  <a:rPr lang="en-US">
                    <a:noFill/>
                  </a:rPr>
                  <a:t> </a:t>
                </a:r>
              </a:p>
            </p:txBody>
          </p:sp>
        </mc:Fallback>
      </mc:AlternateContent>
      <p:sp>
        <p:nvSpPr>
          <p:cNvPr id="6" name="Subtitle 6">
            <a:extLst>
              <a:ext uri="{FF2B5EF4-FFF2-40B4-BE49-F238E27FC236}">
                <a16:creationId xmlns:a16="http://schemas.microsoft.com/office/drawing/2014/main" id="{4AE4655B-A6BC-41FA-B178-A39B8ADE0C25}"/>
              </a:ext>
            </a:extLst>
          </p:cNvPr>
          <p:cNvSpPr txBox="1">
            <a:spLocks/>
          </p:cNvSpPr>
          <p:nvPr/>
        </p:nvSpPr>
        <p:spPr>
          <a:xfrm>
            <a:off x="1321063" y="2941423"/>
            <a:ext cx="6858432" cy="7250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1pPr>
            <a:lvl2pPr marL="914400" marR="0" lvl="1"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1600"/>
              </a:spcBef>
              <a:spcAft>
                <a:spcPts val="160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marL="741363" indent="-601663"/>
            <a:r>
              <a:rPr lang="en-US" sz="2000" b="1" dirty="0" err="1"/>
              <a:t>Ví</a:t>
            </a:r>
            <a:r>
              <a:rPr lang="en-US" sz="2000" b="1" dirty="0"/>
              <a:t> </a:t>
            </a:r>
            <a:r>
              <a:rPr lang="en-US" sz="2000" b="1" dirty="0" err="1"/>
              <a:t>dụ</a:t>
            </a:r>
            <a:r>
              <a:rPr lang="en-US" sz="2000" b="1" dirty="0"/>
              <a:t>: </a:t>
            </a:r>
            <a:r>
              <a:rPr lang="en-US" altLang="en-US" sz="2000" dirty="0" err="1">
                <a:latin typeface="Open Sans" panose="020B0606030504020204" pitchFamily="34" charset="0"/>
                <a:ea typeface="Open Sans" panose="020B0606030504020204" pitchFamily="34" charset="0"/>
                <a:cs typeface="Open Sans" panose="020B0606030504020204" pitchFamily="34" charset="0"/>
              </a:rPr>
              <a:t>Xét</a:t>
            </a:r>
            <a:r>
              <a:rPr lang="en-US" altLang="en-US" sz="2000" dirty="0">
                <a:latin typeface="Open Sans" panose="020B0606030504020204" pitchFamily="34" charset="0"/>
                <a:ea typeface="Open Sans" panose="020B0606030504020204" pitchFamily="34" charset="0"/>
                <a:cs typeface="Open Sans" panose="020B0606030504020204" pitchFamily="34" charset="0"/>
              </a:rPr>
              <a:t> </a:t>
            </a:r>
            <a:r>
              <a:rPr lang="en-US" altLang="en-US" sz="2000" dirty="0" err="1">
                <a:latin typeface="Open Sans" panose="020B0606030504020204" pitchFamily="34" charset="0"/>
                <a:ea typeface="Open Sans" panose="020B0606030504020204" pitchFamily="34" charset="0"/>
                <a:cs typeface="Open Sans" panose="020B0606030504020204" pitchFamily="34" charset="0"/>
              </a:rPr>
              <a:t>văn</a:t>
            </a:r>
            <a:r>
              <a:rPr lang="en-US" altLang="en-US" sz="2000" dirty="0">
                <a:latin typeface="Open Sans" panose="020B0606030504020204" pitchFamily="34" charset="0"/>
                <a:ea typeface="Open Sans" panose="020B0606030504020204" pitchFamily="34" charset="0"/>
                <a:cs typeface="Open Sans" panose="020B0606030504020204" pitchFamily="34" charset="0"/>
              </a:rPr>
              <a:t> </a:t>
            </a:r>
            <a:r>
              <a:rPr lang="en-US" altLang="en-US" sz="2000" dirty="0" err="1">
                <a:latin typeface="Open Sans" panose="020B0606030504020204" pitchFamily="34" charset="0"/>
                <a:ea typeface="Open Sans" panose="020B0606030504020204" pitchFamily="34" charset="0"/>
                <a:cs typeface="Open Sans" panose="020B0606030504020204" pitchFamily="34" charset="0"/>
              </a:rPr>
              <a:t>phạm</a:t>
            </a:r>
            <a:r>
              <a:rPr lang="en-US" altLang="en-US" sz="2000" dirty="0">
                <a:latin typeface="Open Sans" panose="020B0606030504020204" pitchFamily="34" charset="0"/>
                <a:ea typeface="Open Sans" panose="020B0606030504020204" pitchFamily="34" charset="0"/>
                <a:cs typeface="Open Sans" panose="020B0606030504020204" pitchFamily="34" charset="0"/>
              </a:rPr>
              <a:t> </a:t>
            </a:r>
            <a:r>
              <a:rPr lang="en-US" altLang="en-US" sz="2000" dirty="0" err="1">
                <a:latin typeface="Open Sans" panose="020B0606030504020204" pitchFamily="34" charset="0"/>
                <a:ea typeface="Open Sans" panose="020B0606030504020204" pitchFamily="34" charset="0"/>
                <a:cs typeface="Open Sans" panose="020B0606030504020204" pitchFamily="34" charset="0"/>
              </a:rPr>
              <a:t>cho</a:t>
            </a:r>
            <a:r>
              <a:rPr lang="en-US" altLang="en-US" sz="2000" dirty="0">
                <a:latin typeface="Open Sans" panose="020B0606030504020204" pitchFamily="34" charset="0"/>
                <a:ea typeface="Open Sans" panose="020B0606030504020204" pitchFamily="34" charset="0"/>
                <a:cs typeface="Open Sans" panose="020B0606030504020204" pitchFamily="34" charset="0"/>
              </a:rPr>
              <a:t> </a:t>
            </a:r>
            <a:r>
              <a:rPr lang="en-US" altLang="en-US" sz="2000" dirty="0" err="1">
                <a:latin typeface="Open Sans" panose="020B0606030504020204" pitchFamily="34" charset="0"/>
                <a:ea typeface="Open Sans" panose="020B0606030504020204" pitchFamily="34" charset="0"/>
                <a:cs typeface="Open Sans" panose="020B0606030504020204" pitchFamily="34" charset="0"/>
              </a:rPr>
              <a:t>các</a:t>
            </a:r>
            <a:r>
              <a:rPr lang="en-US" altLang="en-US" sz="2000" dirty="0">
                <a:latin typeface="Open Sans" panose="020B0606030504020204" pitchFamily="34" charset="0"/>
                <a:ea typeface="Open Sans" panose="020B0606030504020204" pitchFamily="34" charset="0"/>
                <a:cs typeface="Open Sans" panose="020B0606030504020204" pitchFamily="34" charset="0"/>
              </a:rPr>
              <a:t> </a:t>
            </a:r>
            <a:r>
              <a:rPr lang="en-US" altLang="en-US" sz="2000" dirty="0" err="1">
                <a:latin typeface="Open Sans" panose="020B0606030504020204" pitchFamily="34" charset="0"/>
                <a:ea typeface="Open Sans" panose="020B0606030504020204" pitchFamily="34" charset="0"/>
                <a:cs typeface="Open Sans" panose="020B0606030504020204" pitchFamily="34" charset="0"/>
              </a:rPr>
              <a:t>phép</a:t>
            </a:r>
            <a:r>
              <a:rPr lang="en-US" altLang="en-US" sz="2000" dirty="0">
                <a:latin typeface="Open Sans" panose="020B0606030504020204" pitchFamily="34" charset="0"/>
                <a:ea typeface="Open Sans" panose="020B0606030504020204" pitchFamily="34" charset="0"/>
                <a:cs typeface="Open Sans" panose="020B0606030504020204" pitchFamily="34" charset="0"/>
              </a:rPr>
              <a:t> </a:t>
            </a:r>
            <a:r>
              <a:rPr lang="en-US" altLang="en-US" sz="2000" dirty="0" err="1">
                <a:latin typeface="Open Sans" panose="020B0606030504020204" pitchFamily="34" charset="0"/>
                <a:ea typeface="Open Sans" panose="020B0606030504020204" pitchFamily="34" charset="0"/>
                <a:cs typeface="Open Sans" panose="020B0606030504020204" pitchFamily="34" charset="0"/>
              </a:rPr>
              <a:t>toán</a:t>
            </a:r>
            <a:r>
              <a:rPr lang="en-US" altLang="en-US" sz="2000" dirty="0">
                <a:latin typeface="Open Sans" panose="020B0606030504020204" pitchFamily="34" charset="0"/>
                <a:ea typeface="Open Sans" panose="020B0606030504020204" pitchFamily="34" charset="0"/>
                <a:cs typeface="Open Sans" panose="020B0606030504020204" pitchFamily="34" charset="0"/>
              </a:rPr>
              <a:t> </a:t>
            </a:r>
            <a:r>
              <a:rPr lang="en-US" altLang="en-US" sz="2000" dirty="0" err="1">
                <a:latin typeface="Open Sans" panose="020B0606030504020204" pitchFamily="34" charset="0"/>
                <a:ea typeface="Open Sans" panose="020B0606030504020204" pitchFamily="34" charset="0"/>
                <a:cs typeface="Open Sans" panose="020B0606030504020204" pitchFamily="34" charset="0"/>
              </a:rPr>
              <a:t>số</a:t>
            </a:r>
            <a:r>
              <a:rPr lang="en-US" altLang="en-US" sz="2000" dirty="0">
                <a:latin typeface="Open Sans" panose="020B0606030504020204" pitchFamily="34" charset="0"/>
                <a:ea typeface="Open Sans" panose="020B0606030504020204" pitchFamily="34" charset="0"/>
                <a:cs typeface="Open Sans" panose="020B0606030504020204" pitchFamily="34" charset="0"/>
              </a:rPr>
              <a:t> </a:t>
            </a:r>
            <a:r>
              <a:rPr lang="en-US" altLang="en-US" sz="2000" dirty="0" err="1">
                <a:latin typeface="Open Sans" panose="020B0606030504020204" pitchFamily="34" charset="0"/>
                <a:ea typeface="Open Sans" panose="020B0606030504020204" pitchFamily="34" charset="0"/>
                <a:cs typeface="Open Sans" panose="020B0606030504020204" pitchFamily="34" charset="0"/>
              </a:rPr>
              <a:t>học</a:t>
            </a:r>
            <a:r>
              <a:rPr lang="en-US" altLang="en-US" sz="2000" dirty="0">
                <a:latin typeface="Open Sans" panose="020B0606030504020204" pitchFamily="34" charset="0"/>
                <a:ea typeface="Open Sans" panose="020B0606030504020204" pitchFamily="34" charset="0"/>
                <a:cs typeface="Open Sans" panose="020B0606030504020204" pitchFamily="34" charset="0"/>
              </a:rPr>
              <a:t> + </a:t>
            </a:r>
            <a:r>
              <a:rPr lang="en-US" altLang="en-US" sz="2000" dirty="0" err="1">
                <a:latin typeface="Open Sans" panose="020B0606030504020204" pitchFamily="34" charset="0"/>
                <a:ea typeface="Open Sans" panose="020B0606030504020204" pitchFamily="34" charset="0"/>
                <a:cs typeface="Open Sans" panose="020B0606030504020204" pitchFamily="34" charset="0"/>
              </a:rPr>
              <a:t>và</a:t>
            </a:r>
            <a:r>
              <a:rPr lang="en-US" altLang="en-US" sz="2000" dirty="0">
                <a:latin typeface="Open Sans" panose="020B0606030504020204" pitchFamily="34" charset="0"/>
                <a:ea typeface="Open Sans" panose="020B0606030504020204" pitchFamily="34" charset="0"/>
                <a:cs typeface="Open Sans" panose="020B0606030504020204" pitchFamily="34" charset="0"/>
              </a:rPr>
              <a:t> *</a:t>
            </a:r>
          </a:p>
          <a:p>
            <a:pPr marL="741363" indent="-601663"/>
            <a:r>
              <a:rPr lang="en-US" altLang="en-US" sz="2000" dirty="0">
                <a:latin typeface="Open Sans" panose="020B0606030504020204" pitchFamily="34" charset="0"/>
                <a:ea typeface="Open Sans" panose="020B0606030504020204" pitchFamily="34" charset="0"/>
                <a:cs typeface="Open Sans" panose="020B0606030504020204" pitchFamily="34" charset="0"/>
              </a:rPr>
              <a:t>	</a:t>
            </a:r>
            <a:r>
              <a:rPr lang="en-US" altLang="en-US" sz="2000" dirty="0" err="1">
                <a:latin typeface="Open Sans" panose="020B0606030504020204" pitchFamily="34" charset="0"/>
                <a:ea typeface="Open Sans" panose="020B0606030504020204" pitchFamily="34" charset="0"/>
                <a:cs typeface="Open Sans" panose="020B0606030504020204" pitchFamily="34" charset="0"/>
              </a:rPr>
              <a:t>chuỗi</a:t>
            </a:r>
            <a:r>
              <a:rPr lang="en-US" altLang="en-US" sz="2000" dirty="0">
                <a:latin typeface="Open Sans" panose="020B0606030504020204" pitchFamily="34" charset="0"/>
                <a:ea typeface="Open Sans" panose="020B0606030504020204" pitchFamily="34" charset="0"/>
                <a:cs typeface="Open Sans" panose="020B0606030504020204" pitchFamily="34" charset="0"/>
              </a:rPr>
              <a:t> </a:t>
            </a:r>
            <a:r>
              <a:rPr lang="en-US" altLang="en-US" sz="2000" dirty="0" err="1">
                <a:latin typeface="Open Sans" panose="020B0606030504020204" pitchFamily="34" charset="0"/>
                <a:ea typeface="Open Sans" panose="020B0606030504020204" pitchFamily="34" charset="0"/>
                <a:cs typeface="Open Sans" panose="020B0606030504020204" pitchFamily="34" charset="0"/>
              </a:rPr>
              <a:t>nhập</a:t>
            </a:r>
            <a:r>
              <a:rPr lang="en-US" altLang="en-US" sz="2000" dirty="0">
                <a:latin typeface="Open Sans" panose="020B0606030504020204" pitchFamily="34" charset="0"/>
                <a:ea typeface="Open Sans" panose="020B0606030504020204" pitchFamily="34" charset="0"/>
                <a:cs typeface="Open Sans" panose="020B0606030504020204" pitchFamily="34" charset="0"/>
              </a:rPr>
              <a:t>: id*</a:t>
            </a:r>
            <a:r>
              <a:rPr lang="en-US" altLang="en-US" sz="2000" dirty="0" err="1">
                <a:latin typeface="Open Sans" panose="020B0606030504020204" pitchFamily="34" charset="0"/>
                <a:ea typeface="Open Sans" panose="020B0606030504020204" pitchFamily="34" charset="0"/>
                <a:cs typeface="Open Sans" panose="020B0606030504020204" pitchFamily="34" charset="0"/>
              </a:rPr>
              <a:t>id+id</a:t>
            </a:r>
            <a:endParaRPr lang="en-US" altLang="en-US" sz="20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541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95"/>
        <p:cNvGrpSpPr/>
        <p:nvPr/>
      </p:nvGrpSpPr>
      <p:grpSpPr>
        <a:xfrm>
          <a:off x="0" y="0"/>
          <a:ext cx="0" cy="0"/>
          <a:chOff x="0" y="0"/>
          <a:chExt cx="0" cy="0"/>
        </a:xfrm>
      </p:grpSpPr>
      <p:sp>
        <p:nvSpPr>
          <p:cNvPr id="3" name="Title 2">
            <a:extLst>
              <a:ext uri="{FF2B5EF4-FFF2-40B4-BE49-F238E27FC236}">
                <a16:creationId xmlns:a16="http://schemas.microsoft.com/office/drawing/2014/main" id="{0C0E998C-3C38-44FD-A373-942008E96B4D}"/>
              </a:ext>
            </a:extLst>
          </p:cNvPr>
          <p:cNvSpPr>
            <a:spLocks noGrp="1"/>
          </p:cNvSpPr>
          <p:nvPr>
            <p:ph type="ctrTitle" idx="8"/>
          </p:nvPr>
        </p:nvSpPr>
        <p:spPr/>
        <p:txBody>
          <a:bodyPr/>
          <a:lstStyle/>
          <a:p>
            <a:r>
              <a:rPr lang="en-US" b="1" dirty="0">
                <a:latin typeface="Open Sans" panose="020B0606030504020204" pitchFamily="34" charset="0"/>
                <a:ea typeface="Open Sans" panose="020B0606030504020204" pitchFamily="34" charset="0"/>
                <a:cs typeface="Open Sans" panose="020B0606030504020204" pitchFamily="34" charset="0"/>
              </a:rPr>
              <a:t>GIẢI THUẬT PHÂN TÍCH CÚ PHÁP LR</a:t>
            </a:r>
          </a:p>
        </p:txBody>
      </p:sp>
      <p:sp>
        <p:nvSpPr>
          <p:cNvPr id="4" name="Subtitle 6">
            <a:extLst>
              <a:ext uri="{FF2B5EF4-FFF2-40B4-BE49-F238E27FC236}">
                <a16:creationId xmlns:a16="http://schemas.microsoft.com/office/drawing/2014/main" id="{22BDDCA0-ABEE-4AB4-8633-1F52B097DCCA}"/>
              </a:ext>
            </a:extLst>
          </p:cNvPr>
          <p:cNvSpPr txBox="1">
            <a:spLocks/>
          </p:cNvSpPr>
          <p:nvPr/>
        </p:nvSpPr>
        <p:spPr>
          <a:xfrm>
            <a:off x="871795" y="2621074"/>
            <a:ext cx="2781687" cy="13500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1pPr>
            <a:lvl2pPr marL="914400" marR="0" lvl="1"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1600"/>
              </a:spcBef>
              <a:spcAft>
                <a:spcPts val="160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marL="0" marR="0" lvl="0" indent="0"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600" b="1" i="0" u="none" strike="noStrike" cap="none" normalizeH="0" baseline="0" dirty="0">
                <a:ln>
                  <a:noFill/>
                </a:ln>
                <a:solidFill>
                  <a:schemeClr val="bg2"/>
                </a:solidFill>
                <a:effectLst/>
                <a:latin typeface="Open Sans" panose="020B0606030504020204" pitchFamily="34" charset="0"/>
                <a:ea typeface="Open Sans" panose="020B0606030504020204" pitchFamily="34" charset="0"/>
                <a:cs typeface="Open Sans" panose="020B0606030504020204" pitchFamily="34" charset="0"/>
              </a:rPr>
              <a:t>Ý </a:t>
            </a:r>
            <a:r>
              <a:rPr kumimoji="0" lang="en-US" altLang="en-US" sz="1600" b="1" i="0" u="none" strike="noStrike" cap="none" normalizeH="0" baseline="0" dirty="0" err="1">
                <a:ln>
                  <a:noFill/>
                </a:ln>
                <a:solidFill>
                  <a:schemeClr val="bg2"/>
                </a:solidFill>
                <a:effectLst/>
                <a:latin typeface="Open Sans" panose="020B0606030504020204" pitchFamily="34" charset="0"/>
                <a:ea typeface="Open Sans" panose="020B0606030504020204" pitchFamily="34" charset="0"/>
                <a:cs typeface="Open Sans" panose="020B0606030504020204" pitchFamily="34" charset="0"/>
              </a:rPr>
              <a:t>nghĩa</a:t>
            </a:r>
            <a:r>
              <a:rPr kumimoji="0" lang="en-US" altLang="en-US" sz="1600" b="1" i="0" u="none" strike="noStrike" cap="none" normalizeH="0" baseline="0" dirty="0">
                <a:ln>
                  <a:noFill/>
                </a:ln>
                <a:solidFill>
                  <a:schemeClr val="bg2"/>
                </a:solidFill>
                <a:effectLst/>
                <a:latin typeface="Open Sans" panose="020B0606030504020204" pitchFamily="34" charset="0"/>
                <a:ea typeface="Open Sans" panose="020B0606030504020204" pitchFamily="34" charset="0"/>
                <a:cs typeface="Open Sans" panose="020B0606030504020204" pitchFamily="34" charset="0"/>
              </a:rPr>
              <a:t> :</a:t>
            </a:r>
          </a:p>
          <a:p>
            <a:pPr marL="0" marR="0" lvl="0" indent="0"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600" b="1" i="0" u="none" strike="noStrike" cap="none" normalizeH="0" baseline="0" dirty="0" err="1">
                <a:ln>
                  <a:noFill/>
                </a:ln>
                <a:solidFill>
                  <a:schemeClr val="bg2"/>
                </a:solidFill>
                <a:effectLst/>
                <a:latin typeface="Open Sans" panose="020B0606030504020204" pitchFamily="34" charset="0"/>
                <a:ea typeface="Open Sans" panose="020B0606030504020204" pitchFamily="34" charset="0"/>
                <a:cs typeface="Open Sans" panose="020B0606030504020204" pitchFamily="34" charset="0"/>
              </a:rPr>
              <a:t>s</a:t>
            </a:r>
            <a:r>
              <a:rPr kumimoji="0" lang="en-US" altLang="en-US" sz="1600" b="1" i="0" u="none" strike="noStrike" cap="none" normalizeH="0" baseline="-30000" dirty="0" err="1">
                <a:ln>
                  <a:noFill/>
                </a:ln>
                <a:solidFill>
                  <a:schemeClr val="bg2"/>
                </a:solidFill>
                <a:effectLst/>
                <a:latin typeface="Open Sans" panose="020B0606030504020204" pitchFamily="34" charset="0"/>
                <a:ea typeface="Open Sans" panose="020B0606030504020204" pitchFamily="34" charset="0"/>
                <a:cs typeface="Open Sans" panose="020B0606030504020204" pitchFamily="34" charset="0"/>
              </a:rPr>
              <a:t>i</a:t>
            </a:r>
            <a:r>
              <a:rPr kumimoji="0" lang="en-US" altLang="en-US" sz="1600" b="1" i="0" u="none" strike="noStrike" cap="none" normalizeH="0" baseline="0" dirty="0">
                <a:ln>
                  <a:noFill/>
                </a:ln>
                <a:solidFill>
                  <a:schemeClr val="bg2"/>
                </a:solidFill>
                <a:effectLst/>
                <a:latin typeface="Open Sans" panose="020B0606030504020204" pitchFamily="34" charset="0"/>
                <a:ea typeface="Open Sans" panose="020B0606030504020204" pitchFamily="34" charset="0"/>
                <a:cs typeface="Open Sans" panose="020B0606030504020204" pitchFamily="34" charset="0"/>
              </a:rPr>
              <a:t> </a:t>
            </a:r>
            <a:r>
              <a:rPr kumimoji="0" lang="en-US" altLang="en-US" sz="1600" b="0" i="0" u="none" strike="noStrike" cap="none" normalizeH="0" baseline="0" dirty="0">
                <a:ln>
                  <a:noFill/>
                </a:ln>
                <a:solidFill>
                  <a:schemeClr val="bg2"/>
                </a:solidFill>
                <a:effectLst/>
                <a:latin typeface="Open Sans" panose="020B0606030504020204" pitchFamily="34" charset="0"/>
                <a:ea typeface="Open Sans" panose="020B0606030504020204" pitchFamily="34" charset="0"/>
                <a:cs typeface="Open Sans" panose="020B0606030504020204" pitchFamily="34" charset="0"/>
              </a:rPr>
              <a:t>: </a:t>
            </a:r>
            <a:r>
              <a:rPr kumimoji="0" lang="en-US" altLang="en-US" sz="1600" b="0" i="0" u="none" strike="noStrike" cap="none" normalizeH="0" baseline="0" dirty="0" err="1">
                <a:ln>
                  <a:noFill/>
                </a:ln>
                <a:solidFill>
                  <a:schemeClr val="bg2"/>
                </a:solidFill>
                <a:effectLst/>
                <a:latin typeface="Open Sans" panose="020B0606030504020204" pitchFamily="34" charset="0"/>
                <a:ea typeface="Open Sans" panose="020B0606030504020204" pitchFamily="34" charset="0"/>
                <a:cs typeface="Open Sans" panose="020B0606030504020204" pitchFamily="34" charset="0"/>
              </a:rPr>
              <a:t>chuyển</a:t>
            </a:r>
            <a:r>
              <a:rPr kumimoji="0" lang="en-US" altLang="en-US" sz="1600" b="0" i="0" u="none" strike="noStrike" cap="none" normalizeH="0" baseline="0" dirty="0">
                <a:ln>
                  <a:noFill/>
                </a:ln>
                <a:solidFill>
                  <a:schemeClr val="bg2"/>
                </a:solidFill>
                <a:effectLst/>
                <a:latin typeface="Open Sans" panose="020B0606030504020204" pitchFamily="34" charset="0"/>
                <a:ea typeface="Open Sans" panose="020B0606030504020204" pitchFamily="34" charset="0"/>
                <a:cs typeface="Open Sans" panose="020B0606030504020204" pitchFamily="34" charset="0"/>
              </a:rPr>
              <a:t> </a:t>
            </a:r>
            <a:r>
              <a:rPr kumimoji="0" lang="en-US" altLang="en-US" sz="1600" b="0" i="0" u="none" strike="noStrike" cap="none" normalizeH="0" baseline="0" dirty="0" err="1">
                <a:ln>
                  <a:noFill/>
                </a:ln>
                <a:solidFill>
                  <a:schemeClr val="bg2"/>
                </a:solidFill>
                <a:effectLst/>
                <a:latin typeface="Open Sans" panose="020B0606030504020204" pitchFamily="34" charset="0"/>
                <a:ea typeface="Open Sans" panose="020B0606030504020204" pitchFamily="34" charset="0"/>
                <a:cs typeface="Open Sans" panose="020B0606030504020204" pitchFamily="34" charset="0"/>
              </a:rPr>
              <a:t>trạng</a:t>
            </a:r>
            <a:r>
              <a:rPr kumimoji="0" lang="en-US" altLang="en-US" sz="1600" b="0" i="0" u="none" strike="noStrike" cap="none" normalizeH="0" baseline="0" dirty="0">
                <a:ln>
                  <a:noFill/>
                </a:ln>
                <a:solidFill>
                  <a:schemeClr val="bg2"/>
                </a:solidFill>
                <a:effectLst/>
                <a:latin typeface="Open Sans" panose="020B0606030504020204" pitchFamily="34" charset="0"/>
                <a:ea typeface="Open Sans" panose="020B0606030504020204" pitchFamily="34" charset="0"/>
                <a:cs typeface="Open Sans" panose="020B0606030504020204" pitchFamily="34" charset="0"/>
              </a:rPr>
              <a:t> </a:t>
            </a:r>
            <a:r>
              <a:rPr kumimoji="0" lang="en-US" altLang="en-US" sz="1600" b="0" i="0" u="none" strike="noStrike" cap="none" normalizeH="0" baseline="0" dirty="0" err="1">
                <a:ln>
                  <a:noFill/>
                </a:ln>
                <a:solidFill>
                  <a:schemeClr val="bg2"/>
                </a:solidFill>
                <a:effectLst/>
                <a:latin typeface="Open Sans" panose="020B0606030504020204" pitchFamily="34" charset="0"/>
                <a:ea typeface="Open Sans" panose="020B0606030504020204" pitchFamily="34" charset="0"/>
                <a:cs typeface="Open Sans" panose="020B0606030504020204" pitchFamily="34" charset="0"/>
              </a:rPr>
              <a:t>thái</a:t>
            </a:r>
            <a:r>
              <a:rPr kumimoji="0" lang="en-US" altLang="en-US" sz="1600" b="0" i="0" u="none" strike="noStrike" cap="none" normalizeH="0" baseline="0" dirty="0">
                <a:ln>
                  <a:noFill/>
                </a:ln>
                <a:solidFill>
                  <a:schemeClr val="bg2"/>
                </a:solidFill>
                <a:effectLst/>
                <a:latin typeface="Open Sans" panose="020B0606030504020204" pitchFamily="34" charset="0"/>
                <a:ea typeface="Open Sans" panose="020B0606030504020204" pitchFamily="34" charset="0"/>
                <a:cs typeface="Open Sans" panose="020B0606030504020204" pitchFamily="34" charset="0"/>
              </a:rPr>
              <a:t> </a:t>
            </a:r>
            <a:r>
              <a:rPr kumimoji="0" lang="en-US" altLang="en-US" sz="1600" b="0" i="0" u="none" strike="noStrike" cap="none" normalizeH="0" baseline="0" dirty="0" err="1">
                <a:ln>
                  <a:noFill/>
                </a:ln>
                <a:solidFill>
                  <a:schemeClr val="bg2"/>
                </a:solidFill>
                <a:effectLst/>
                <a:latin typeface="Open Sans" panose="020B0606030504020204" pitchFamily="34" charset="0"/>
                <a:ea typeface="Open Sans" panose="020B0606030504020204" pitchFamily="34" charset="0"/>
                <a:cs typeface="Open Sans" panose="020B0606030504020204" pitchFamily="34" charset="0"/>
              </a:rPr>
              <a:t>s</a:t>
            </a:r>
            <a:r>
              <a:rPr kumimoji="0" lang="en-US" altLang="en-US" sz="1600" b="0" i="0" u="none" strike="noStrike" cap="none" normalizeH="0" baseline="-25000" dirty="0" err="1">
                <a:ln>
                  <a:noFill/>
                </a:ln>
                <a:solidFill>
                  <a:schemeClr val="bg2"/>
                </a:solidFill>
                <a:effectLst/>
                <a:latin typeface="Open Sans" panose="020B0606030504020204" pitchFamily="34" charset="0"/>
                <a:ea typeface="Open Sans" panose="020B0606030504020204" pitchFamily="34" charset="0"/>
                <a:cs typeface="Open Sans" panose="020B0606030504020204" pitchFamily="34" charset="0"/>
              </a:rPr>
              <a:t>i</a:t>
            </a:r>
            <a:endParaRPr kumimoji="0" lang="en-US" altLang="en-US" sz="1600" b="0" i="0" u="none" strike="noStrike" cap="none" normalizeH="0" baseline="-25000" dirty="0">
              <a:ln>
                <a:noFill/>
              </a:ln>
              <a:solidFill>
                <a:schemeClr val="bg2"/>
              </a:solidFill>
              <a:effectLst/>
              <a:latin typeface="Open Sans" panose="020B0606030504020204" pitchFamily="34" charset="0"/>
              <a:ea typeface="Open Sans" panose="020B0606030504020204" pitchFamily="34" charset="0"/>
              <a:cs typeface="Open Sans" panose="020B0606030504020204" pitchFamily="34" charset="0"/>
            </a:endParaRPr>
          </a:p>
          <a:p>
            <a:pPr marL="0" marR="0" lvl="0" indent="0"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600" b="1" i="0" u="none" strike="noStrike" cap="none" normalizeH="0" baseline="0" dirty="0" err="1">
                <a:ln>
                  <a:noFill/>
                </a:ln>
                <a:solidFill>
                  <a:schemeClr val="bg2"/>
                </a:solidFill>
                <a:effectLst/>
                <a:latin typeface="Open Sans" panose="020B0606030504020204" pitchFamily="34" charset="0"/>
                <a:ea typeface="Open Sans" panose="020B0606030504020204" pitchFamily="34" charset="0"/>
                <a:cs typeface="Open Sans" panose="020B0606030504020204" pitchFamily="34" charset="0"/>
              </a:rPr>
              <a:t>r</a:t>
            </a:r>
            <a:r>
              <a:rPr kumimoji="0" lang="en-US" altLang="en-US" sz="1600" b="1" i="0" u="none" strike="noStrike" cap="none" normalizeH="0" baseline="-25000" dirty="0" err="1">
                <a:ln>
                  <a:noFill/>
                </a:ln>
                <a:solidFill>
                  <a:schemeClr val="bg2"/>
                </a:solidFill>
                <a:effectLst/>
                <a:latin typeface="Open Sans" panose="020B0606030504020204" pitchFamily="34" charset="0"/>
                <a:ea typeface="Open Sans" panose="020B0606030504020204" pitchFamily="34" charset="0"/>
                <a:cs typeface="Open Sans" panose="020B0606030504020204" pitchFamily="34" charset="0"/>
              </a:rPr>
              <a:t>j</a:t>
            </a:r>
            <a:r>
              <a:rPr kumimoji="0" lang="en-US" altLang="en-US" sz="1600" b="1" i="0" u="none" strike="noStrike" cap="none" normalizeH="0" baseline="0" dirty="0">
                <a:ln>
                  <a:noFill/>
                </a:ln>
                <a:solidFill>
                  <a:schemeClr val="bg2"/>
                </a:solidFill>
                <a:effectLst/>
                <a:latin typeface="Open Sans" panose="020B0606030504020204" pitchFamily="34" charset="0"/>
                <a:ea typeface="Open Sans" panose="020B0606030504020204" pitchFamily="34" charset="0"/>
                <a:cs typeface="Open Sans" panose="020B0606030504020204" pitchFamily="34" charset="0"/>
              </a:rPr>
              <a:t> </a:t>
            </a:r>
            <a:r>
              <a:rPr kumimoji="0" lang="en-US" altLang="en-US" sz="1600" b="0" i="0" u="none" strike="noStrike" cap="none" normalizeH="0" baseline="0" dirty="0">
                <a:ln>
                  <a:noFill/>
                </a:ln>
                <a:solidFill>
                  <a:schemeClr val="bg2"/>
                </a:solidFill>
                <a:effectLst/>
                <a:latin typeface="Open Sans" panose="020B0606030504020204" pitchFamily="34" charset="0"/>
                <a:ea typeface="Open Sans" panose="020B0606030504020204" pitchFamily="34" charset="0"/>
                <a:cs typeface="Open Sans" panose="020B0606030504020204" pitchFamily="34" charset="0"/>
              </a:rPr>
              <a:t>: </a:t>
            </a:r>
            <a:r>
              <a:rPr kumimoji="0" lang="en-US" altLang="en-US" sz="1600" b="0" i="0" u="none" strike="noStrike" cap="none" normalizeH="0" baseline="0" dirty="0" err="1">
                <a:ln>
                  <a:noFill/>
                </a:ln>
                <a:solidFill>
                  <a:schemeClr val="bg2"/>
                </a:solidFill>
                <a:effectLst/>
                <a:latin typeface="Open Sans" panose="020B0606030504020204" pitchFamily="34" charset="0"/>
                <a:ea typeface="Open Sans" panose="020B0606030504020204" pitchFamily="34" charset="0"/>
                <a:cs typeface="Open Sans" panose="020B0606030504020204" pitchFamily="34" charset="0"/>
              </a:rPr>
              <a:t>thu</a:t>
            </a:r>
            <a:r>
              <a:rPr kumimoji="0" lang="en-US" altLang="en-US" sz="1600" b="0" i="0" u="none" strike="noStrike" cap="none" normalizeH="0" baseline="0" dirty="0">
                <a:ln>
                  <a:noFill/>
                </a:ln>
                <a:solidFill>
                  <a:schemeClr val="bg2"/>
                </a:solidFill>
                <a:effectLst/>
                <a:latin typeface="Open Sans" panose="020B0606030504020204" pitchFamily="34" charset="0"/>
                <a:ea typeface="Open Sans" panose="020B0606030504020204" pitchFamily="34" charset="0"/>
                <a:cs typeface="Open Sans" panose="020B0606030504020204" pitchFamily="34" charset="0"/>
              </a:rPr>
              <a:t> </a:t>
            </a:r>
            <a:r>
              <a:rPr kumimoji="0" lang="en-US" altLang="en-US" sz="1600" b="0" i="0" u="none" strike="noStrike" cap="none" normalizeH="0" baseline="0" dirty="0" err="1">
                <a:ln>
                  <a:noFill/>
                </a:ln>
                <a:solidFill>
                  <a:schemeClr val="bg2"/>
                </a:solidFill>
                <a:effectLst/>
                <a:latin typeface="Open Sans" panose="020B0606030504020204" pitchFamily="34" charset="0"/>
                <a:ea typeface="Open Sans" panose="020B0606030504020204" pitchFamily="34" charset="0"/>
                <a:cs typeface="Open Sans" panose="020B0606030504020204" pitchFamily="34" charset="0"/>
              </a:rPr>
              <a:t>gọn</a:t>
            </a:r>
            <a:r>
              <a:rPr kumimoji="0" lang="en-US" altLang="en-US" sz="1600" b="0" i="0" u="none" strike="noStrike" cap="none" normalizeH="0" baseline="0" dirty="0">
                <a:ln>
                  <a:noFill/>
                </a:ln>
                <a:solidFill>
                  <a:schemeClr val="bg2"/>
                </a:solidFill>
                <a:effectLst/>
                <a:latin typeface="Open Sans" panose="020B0606030504020204" pitchFamily="34" charset="0"/>
                <a:ea typeface="Open Sans" panose="020B0606030504020204" pitchFamily="34" charset="0"/>
                <a:cs typeface="Open Sans" panose="020B0606030504020204" pitchFamily="34" charset="0"/>
              </a:rPr>
              <a:t> </a:t>
            </a:r>
            <a:r>
              <a:rPr kumimoji="0" lang="en-US" altLang="en-US" sz="1600" b="0" i="0" u="none" strike="noStrike" cap="none" normalizeH="0" baseline="0" dirty="0" err="1">
                <a:ln>
                  <a:noFill/>
                </a:ln>
                <a:solidFill>
                  <a:schemeClr val="bg2"/>
                </a:solidFill>
                <a:effectLst/>
                <a:latin typeface="Open Sans" panose="020B0606030504020204" pitchFamily="34" charset="0"/>
                <a:ea typeface="Open Sans" panose="020B0606030504020204" pitchFamily="34" charset="0"/>
                <a:cs typeface="Open Sans" panose="020B0606030504020204" pitchFamily="34" charset="0"/>
              </a:rPr>
              <a:t>bởi</a:t>
            </a:r>
            <a:r>
              <a:rPr kumimoji="0" lang="en-US" altLang="en-US" sz="1600" b="0" i="0" u="none" strike="noStrike" cap="none" normalizeH="0" baseline="0" dirty="0">
                <a:ln>
                  <a:noFill/>
                </a:ln>
                <a:solidFill>
                  <a:schemeClr val="bg2"/>
                </a:solidFill>
                <a:effectLst/>
                <a:latin typeface="Open Sans" panose="020B0606030504020204" pitchFamily="34" charset="0"/>
                <a:ea typeface="Open Sans" panose="020B0606030504020204" pitchFamily="34" charset="0"/>
                <a:cs typeface="Open Sans" panose="020B0606030504020204" pitchFamily="34" charset="0"/>
              </a:rPr>
              <a:t> </a:t>
            </a:r>
            <a:r>
              <a:rPr kumimoji="0" lang="en-US" altLang="en-US" sz="1600" b="0" i="0" u="none" strike="noStrike" cap="none" normalizeH="0" baseline="0" dirty="0" err="1">
                <a:ln>
                  <a:noFill/>
                </a:ln>
                <a:solidFill>
                  <a:schemeClr val="bg2"/>
                </a:solidFill>
                <a:effectLst/>
                <a:latin typeface="Open Sans" panose="020B0606030504020204" pitchFamily="34" charset="0"/>
                <a:ea typeface="Open Sans" panose="020B0606030504020204" pitchFamily="34" charset="0"/>
                <a:cs typeface="Open Sans" panose="020B0606030504020204" pitchFamily="34" charset="0"/>
              </a:rPr>
              <a:t>luật</a:t>
            </a:r>
            <a:r>
              <a:rPr kumimoji="0" lang="en-US" altLang="en-US" sz="1600" b="0" i="0" u="none" strike="noStrike" cap="none" normalizeH="0" baseline="0" dirty="0">
                <a:ln>
                  <a:noFill/>
                </a:ln>
                <a:solidFill>
                  <a:schemeClr val="bg2"/>
                </a:solidFill>
                <a:effectLst/>
                <a:latin typeface="Open Sans" panose="020B0606030504020204" pitchFamily="34" charset="0"/>
                <a:ea typeface="Open Sans" panose="020B0606030504020204" pitchFamily="34" charset="0"/>
                <a:cs typeface="Open Sans" panose="020B0606030504020204" pitchFamily="34" charset="0"/>
              </a:rPr>
              <a:t> </a:t>
            </a:r>
            <a:r>
              <a:rPr kumimoji="0" lang="en-US" altLang="en-US" sz="1600" b="0" i="0" u="none" strike="noStrike" cap="none" normalizeH="0" baseline="0" dirty="0" err="1">
                <a:ln>
                  <a:noFill/>
                </a:ln>
                <a:solidFill>
                  <a:schemeClr val="bg2"/>
                </a:solidFill>
                <a:effectLst/>
                <a:latin typeface="Open Sans" panose="020B0606030504020204" pitchFamily="34" charset="0"/>
                <a:ea typeface="Open Sans" panose="020B0606030504020204" pitchFamily="34" charset="0"/>
                <a:cs typeface="Open Sans" panose="020B0606030504020204" pitchFamily="34" charset="0"/>
              </a:rPr>
              <a:t>sinh</a:t>
            </a:r>
            <a:r>
              <a:rPr kumimoji="0" lang="en-US" altLang="en-US" sz="1600" b="0" i="0" u="none" strike="noStrike" cap="none" normalizeH="0" baseline="0" dirty="0">
                <a:ln>
                  <a:noFill/>
                </a:ln>
                <a:solidFill>
                  <a:schemeClr val="bg2"/>
                </a:solidFill>
                <a:effectLst/>
                <a:latin typeface="Open Sans" panose="020B0606030504020204" pitchFamily="34" charset="0"/>
                <a:ea typeface="Open Sans" panose="020B0606030504020204" pitchFamily="34" charset="0"/>
                <a:cs typeface="Open Sans" panose="020B0606030504020204" pitchFamily="34" charset="0"/>
              </a:rPr>
              <a:t> j</a:t>
            </a:r>
          </a:p>
          <a:p>
            <a:pPr marL="0" marR="0" lvl="0" indent="0"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600" b="1" i="0" u="none" strike="noStrike" cap="none" normalizeH="0" baseline="0" dirty="0">
                <a:ln>
                  <a:noFill/>
                </a:ln>
                <a:solidFill>
                  <a:schemeClr val="bg2"/>
                </a:solidFill>
                <a:effectLst/>
                <a:latin typeface="Open Sans" panose="020B0606030504020204" pitchFamily="34" charset="0"/>
                <a:ea typeface="Open Sans" panose="020B0606030504020204" pitchFamily="34" charset="0"/>
                <a:cs typeface="Open Sans" panose="020B0606030504020204" pitchFamily="34" charset="0"/>
              </a:rPr>
              <a:t>acc</a:t>
            </a:r>
            <a:r>
              <a:rPr kumimoji="0" lang="en-US" altLang="en-US" sz="1600" b="0" i="0" u="none" strike="noStrike" cap="none" normalizeH="0" baseline="0" dirty="0">
                <a:ln>
                  <a:noFill/>
                </a:ln>
                <a:solidFill>
                  <a:schemeClr val="bg2"/>
                </a:solidFill>
                <a:effectLst/>
                <a:latin typeface="Open Sans" panose="020B0606030504020204" pitchFamily="34" charset="0"/>
                <a:ea typeface="Open Sans" panose="020B0606030504020204" pitchFamily="34" charset="0"/>
                <a:cs typeface="Open Sans" panose="020B0606030504020204" pitchFamily="34" charset="0"/>
              </a:rPr>
              <a:t>: </a:t>
            </a:r>
            <a:r>
              <a:rPr kumimoji="0" lang="en-US" altLang="en-US" sz="1600" b="0" i="0" u="none" strike="noStrike" cap="none" normalizeH="0" baseline="0" dirty="0" err="1">
                <a:ln>
                  <a:noFill/>
                </a:ln>
                <a:solidFill>
                  <a:schemeClr val="bg2"/>
                </a:solidFill>
                <a:effectLst/>
                <a:latin typeface="Open Sans" panose="020B0606030504020204" pitchFamily="34" charset="0"/>
                <a:ea typeface="Open Sans" panose="020B0606030504020204" pitchFamily="34" charset="0"/>
                <a:cs typeface="Open Sans" panose="020B0606030504020204" pitchFamily="34" charset="0"/>
              </a:rPr>
              <a:t>chấp</a:t>
            </a:r>
            <a:r>
              <a:rPr kumimoji="0" lang="en-US" altLang="en-US" sz="1600" b="0" i="0" u="none" strike="noStrike" cap="none" normalizeH="0" baseline="0" dirty="0">
                <a:ln>
                  <a:noFill/>
                </a:ln>
                <a:solidFill>
                  <a:schemeClr val="bg2"/>
                </a:solidFill>
                <a:effectLst/>
                <a:latin typeface="Open Sans" panose="020B0606030504020204" pitchFamily="34" charset="0"/>
                <a:ea typeface="Open Sans" panose="020B0606030504020204" pitchFamily="34" charset="0"/>
                <a:cs typeface="Open Sans" panose="020B0606030504020204" pitchFamily="34" charset="0"/>
              </a:rPr>
              <a:t> </a:t>
            </a:r>
            <a:r>
              <a:rPr kumimoji="0" lang="en-US" altLang="en-US" sz="1600" b="0" i="0" u="none" strike="noStrike" cap="none" normalizeH="0" baseline="0" dirty="0" err="1">
                <a:ln>
                  <a:noFill/>
                </a:ln>
                <a:solidFill>
                  <a:schemeClr val="bg2"/>
                </a:solidFill>
                <a:effectLst/>
                <a:latin typeface="Open Sans" panose="020B0606030504020204" pitchFamily="34" charset="0"/>
                <a:ea typeface="Open Sans" panose="020B0606030504020204" pitchFamily="34" charset="0"/>
                <a:cs typeface="Open Sans" panose="020B0606030504020204" pitchFamily="34" charset="0"/>
              </a:rPr>
              <a:t>nhận</a:t>
            </a:r>
            <a:r>
              <a:rPr kumimoji="0" lang="en-US" altLang="en-US" sz="1600" b="0" i="0" u="none" strike="noStrike" cap="none" normalizeH="0" baseline="0" dirty="0">
                <a:ln>
                  <a:noFill/>
                </a:ln>
                <a:solidFill>
                  <a:schemeClr val="bg2"/>
                </a:solidFill>
                <a:effectLst/>
                <a:latin typeface="Open Sans" panose="020B0606030504020204" pitchFamily="34" charset="0"/>
                <a:ea typeface="Open Sans" panose="020B0606030504020204" pitchFamily="34" charset="0"/>
                <a:cs typeface="Open Sans" panose="020B0606030504020204" pitchFamily="34" charset="0"/>
              </a:rPr>
              <a:t> (accept)</a:t>
            </a:r>
          </a:p>
          <a:p>
            <a:pPr marL="0" marR="0" lvl="0" indent="0"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600" b="1" i="0" u="none" strike="noStrike" cap="none" normalizeH="0" baseline="0" dirty="0">
                <a:ln>
                  <a:noFill/>
                </a:ln>
                <a:solidFill>
                  <a:schemeClr val="bg2"/>
                </a:solidFill>
                <a:effectLst/>
                <a:latin typeface="Open Sans" panose="020B0606030504020204" pitchFamily="34" charset="0"/>
                <a:ea typeface="Open Sans" panose="020B0606030504020204" pitchFamily="34" charset="0"/>
                <a:cs typeface="Open Sans" panose="020B0606030504020204" pitchFamily="34" charset="0"/>
              </a:rPr>
              <a:t>blank:  </a:t>
            </a:r>
            <a:r>
              <a:rPr kumimoji="0" lang="en-US" altLang="en-US" sz="1600" i="0" u="none" strike="noStrike" cap="none" normalizeH="0" baseline="0" dirty="0" err="1">
                <a:ln>
                  <a:noFill/>
                </a:ln>
                <a:solidFill>
                  <a:schemeClr val="bg2"/>
                </a:solidFill>
                <a:effectLst/>
                <a:latin typeface="Open Sans" panose="020B0606030504020204" pitchFamily="34" charset="0"/>
                <a:ea typeface="Open Sans" panose="020B0606030504020204" pitchFamily="34" charset="0"/>
                <a:cs typeface="Open Sans" panose="020B0606030504020204" pitchFamily="34" charset="0"/>
              </a:rPr>
              <a:t>lỗi</a:t>
            </a:r>
            <a:r>
              <a:rPr kumimoji="0" lang="en-US" altLang="en-US" sz="1600" i="0" u="none" strike="noStrike" cap="none" normalizeH="0" baseline="0" dirty="0">
                <a:ln>
                  <a:noFill/>
                </a:ln>
                <a:solidFill>
                  <a:schemeClr val="bg2"/>
                </a:solidFill>
                <a:effectLst/>
                <a:latin typeface="Open Sans" panose="020B0606030504020204" pitchFamily="34" charset="0"/>
                <a:ea typeface="Open Sans" panose="020B0606030504020204" pitchFamily="34" charset="0"/>
                <a:cs typeface="Open Sans" panose="020B0606030504020204" pitchFamily="34" charset="0"/>
              </a:rPr>
              <a:t> </a:t>
            </a:r>
            <a:r>
              <a:rPr kumimoji="0" lang="en-US" altLang="en-US" sz="1600" b="0" i="0" u="none" strike="noStrike" cap="none" normalizeH="0" baseline="0" dirty="0">
                <a:ln>
                  <a:noFill/>
                </a:ln>
                <a:solidFill>
                  <a:schemeClr val="bg2"/>
                </a:solidFill>
                <a:effectLst/>
                <a:latin typeface="Open Sans" panose="020B0606030504020204" pitchFamily="34" charset="0"/>
                <a:ea typeface="Open Sans" panose="020B0606030504020204" pitchFamily="34" charset="0"/>
                <a:cs typeface="Open Sans" panose="020B0606030504020204" pitchFamily="34" charset="0"/>
              </a:rPr>
              <a:t>(error)</a:t>
            </a:r>
          </a:p>
        </p:txBody>
      </p:sp>
      <p:graphicFrame>
        <p:nvGraphicFramePr>
          <p:cNvPr id="5" name="Group 855">
            <a:extLst>
              <a:ext uri="{FF2B5EF4-FFF2-40B4-BE49-F238E27FC236}">
                <a16:creationId xmlns:a16="http://schemas.microsoft.com/office/drawing/2014/main" id="{7E61A8E5-2B41-4D35-956D-8F07FB00CB23}"/>
              </a:ext>
            </a:extLst>
          </p:cNvPr>
          <p:cNvGraphicFramePr>
            <a:graphicFrameLocks noGrp="1"/>
          </p:cNvGraphicFramePr>
          <p:nvPr>
            <p:extLst>
              <p:ext uri="{D42A27DB-BD31-4B8C-83A1-F6EECF244321}">
                <p14:modId xmlns:p14="http://schemas.microsoft.com/office/powerpoint/2010/main" val="937287231"/>
              </p:ext>
            </p:extLst>
          </p:nvPr>
        </p:nvGraphicFramePr>
        <p:xfrm>
          <a:off x="3788630" y="910014"/>
          <a:ext cx="4054972" cy="3860461"/>
        </p:xfrm>
        <a:graphic>
          <a:graphicData uri="http://schemas.openxmlformats.org/drawingml/2006/table">
            <a:tbl>
              <a:tblPr/>
              <a:tblGrid>
                <a:gridCol w="597217">
                  <a:extLst>
                    <a:ext uri="{9D8B030D-6E8A-4147-A177-3AD203B41FA5}">
                      <a16:colId xmlns:a16="http://schemas.microsoft.com/office/drawing/2014/main" val="663750585"/>
                    </a:ext>
                  </a:extLst>
                </a:gridCol>
                <a:gridCol w="385628">
                  <a:extLst>
                    <a:ext uri="{9D8B030D-6E8A-4147-A177-3AD203B41FA5}">
                      <a16:colId xmlns:a16="http://schemas.microsoft.com/office/drawing/2014/main" val="336517286"/>
                    </a:ext>
                  </a:extLst>
                </a:gridCol>
                <a:gridCol w="385627">
                  <a:extLst>
                    <a:ext uri="{9D8B030D-6E8A-4147-A177-3AD203B41FA5}">
                      <a16:colId xmlns:a16="http://schemas.microsoft.com/office/drawing/2014/main" val="512285875"/>
                    </a:ext>
                  </a:extLst>
                </a:gridCol>
                <a:gridCol w="384456">
                  <a:extLst>
                    <a:ext uri="{9D8B030D-6E8A-4147-A177-3AD203B41FA5}">
                      <a16:colId xmlns:a16="http://schemas.microsoft.com/office/drawing/2014/main" val="1718766962"/>
                    </a:ext>
                  </a:extLst>
                </a:gridCol>
                <a:gridCol w="385628">
                  <a:extLst>
                    <a:ext uri="{9D8B030D-6E8A-4147-A177-3AD203B41FA5}">
                      <a16:colId xmlns:a16="http://schemas.microsoft.com/office/drawing/2014/main" val="219545437"/>
                    </a:ext>
                  </a:extLst>
                </a:gridCol>
                <a:gridCol w="385627">
                  <a:extLst>
                    <a:ext uri="{9D8B030D-6E8A-4147-A177-3AD203B41FA5}">
                      <a16:colId xmlns:a16="http://schemas.microsoft.com/office/drawing/2014/main" val="565728540"/>
                    </a:ext>
                  </a:extLst>
                </a:gridCol>
                <a:gridCol w="475881">
                  <a:extLst>
                    <a:ext uri="{9D8B030D-6E8A-4147-A177-3AD203B41FA5}">
                      <a16:colId xmlns:a16="http://schemas.microsoft.com/office/drawing/2014/main" val="1910779463"/>
                    </a:ext>
                  </a:extLst>
                </a:gridCol>
                <a:gridCol w="283653">
                  <a:extLst>
                    <a:ext uri="{9D8B030D-6E8A-4147-A177-3AD203B41FA5}">
                      <a16:colId xmlns:a16="http://schemas.microsoft.com/office/drawing/2014/main" val="2403143039"/>
                    </a:ext>
                  </a:extLst>
                </a:gridCol>
                <a:gridCol w="385628">
                  <a:extLst>
                    <a:ext uri="{9D8B030D-6E8A-4147-A177-3AD203B41FA5}">
                      <a16:colId xmlns:a16="http://schemas.microsoft.com/office/drawing/2014/main" val="1923231693"/>
                    </a:ext>
                  </a:extLst>
                </a:gridCol>
                <a:gridCol w="385627">
                  <a:extLst>
                    <a:ext uri="{9D8B030D-6E8A-4147-A177-3AD203B41FA5}">
                      <a16:colId xmlns:a16="http://schemas.microsoft.com/office/drawing/2014/main" val="2015028343"/>
                    </a:ext>
                  </a:extLst>
                </a:gridCol>
              </a:tblGrid>
              <a:tr h="274670">
                <a:tc rowSpan="2">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1" i="0" u="none" strike="noStrike" cap="none" normalizeH="0" baseline="0" dirty="0">
                          <a:ln>
                            <a:noFill/>
                          </a:ln>
                          <a:solidFill>
                            <a:schemeClr val="bg2"/>
                          </a:solidFill>
                          <a:effectLst/>
                          <a:latin typeface="+mj-lt"/>
                          <a:cs typeface="Arial" panose="020B0604020202020204" pitchFamily="34" charset="0"/>
                        </a:rPr>
                        <a:t>State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6">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1" i="0" u="none" strike="noStrike" cap="none" normalizeH="0" baseline="0">
                          <a:ln>
                            <a:noFill/>
                          </a:ln>
                          <a:solidFill>
                            <a:schemeClr val="bg2"/>
                          </a:solidFill>
                          <a:effectLst/>
                          <a:latin typeface="+mj-lt"/>
                          <a:cs typeface="Times New Roman" panose="02020603050405020304" pitchFamily="18" charset="0"/>
                        </a:rPr>
                        <a:t>Action</a:t>
                      </a:r>
                      <a:endParaRPr kumimoji="0" lang="en-US" altLang="en-US" sz="1200" b="1"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1" i="0" u="none" strike="noStrike" cap="none" normalizeH="0" baseline="0">
                          <a:ln>
                            <a:noFill/>
                          </a:ln>
                          <a:solidFill>
                            <a:schemeClr val="bg2"/>
                          </a:solidFill>
                          <a:effectLst/>
                          <a:latin typeface="+mj-lt"/>
                          <a:cs typeface="Times New Roman" panose="02020603050405020304" pitchFamily="18" charset="0"/>
                        </a:rPr>
                        <a:t>Goto</a:t>
                      </a:r>
                      <a:endParaRPr kumimoji="0" lang="en-US" altLang="en-US" sz="1200" b="1"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9670186"/>
                  </a:ext>
                </a:extLst>
              </a:tr>
              <a:tr h="274670">
                <a:tc vMerge="1">
                  <a:txBody>
                    <a:bodyPr/>
                    <a:lstStyle/>
                    <a:p>
                      <a:endParaRPr lang="en-US"/>
                    </a:p>
                  </a:txBody>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1" i="0" u="none" strike="noStrike" cap="none" normalizeH="0" baseline="0" dirty="0">
                          <a:ln>
                            <a:noFill/>
                          </a:ln>
                          <a:solidFill>
                            <a:schemeClr val="bg2"/>
                          </a:solidFill>
                          <a:effectLst/>
                          <a:latin typeface="+mj-lt"/>
                          <a:cs typeface="Times New Roman" panose="02020603050405020304" pitchFamily="18" charset="0"/>
                        </a:rPr>
                        <a:t>id</a:t>
                      </a:r>
                      <a:endParaRPr kumimoji="0" lang="en-US" altLang="en-US" sz="1200" b="0" i="0" u="none" strike="noStrike" cap="none" normalizeH="0" baseline="0" dirty="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1" i="0" u="none" strike="noStrike" cap="none" normalizeH="0" baseline="0">
                          <a:ln>
                            <a:noFill/>
                          </a:ln>
                          <a:solidFill>
                            <a:schemeClr val="bg2"/>
                          </a:solidFill>
                          <a:effectLst/>
                          <a:latin typeface="+mj-lt"/>
                          <a:cs typeface="Times New Roman" panose="02020603050405020304" pitchFamily="18" charset="0"/>
                        </a:rPr>
                        <a:t>+</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1" i="0" u="none" strike="noStrike" cap="none" normalizeH="0" baseline="0">
                          <a:ln>
                            <a:noFill/>
                          </a:ln>
                          <a:solidFill>
                            <a:schemeClr val="bg2"/>
                          </a:solidFill>
                          <a:effectLst/>
                          <a:latin typeface="+mj-lt"/>
                          <a:cs typeface="Times New Roman" panose="02020603050405020304" pitchFamily="18" charset="0"/>
                        </a:rPr>
                        <a:t>*</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1" i="0" u="none" strike="noStrike" cap="none" normalizeH="0" baseline="0">
                          <a:ln>
                            <a:noFill/>
                          </a:ln>
                          <a:solidFill>
                            <a:schemeClr val="bg2"/>
                          </a:solidFill>
                          <a:effectLst/>
                          <a:latin typeface="+mj-lt"/>
                          <a:cs typeface="Times New Roman" panose="02020603050405020304" pitchFamily="18" charset="0"/>
                        </a:rPr>
                        <a:t>(</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1" i="0" u="none" strike="noStrike" cap="none" normalizeH="0" baseline="0">
                          <a:ln>
                            <a:noFill/>
                          </a:ln>
                          <a:solidFill>
                            <a:schemeClr val="bg2"/>
                          </a:solidFill>
                          <a:effectLst/>
                          <a:latin typeface="+mj-lt"/>
                          <a:cs typeface="Times New Roman" panose="02020603050405020304" pitchFamily="18" charset="0"/>
                        </a:rPr>
                        <a:t>)</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1" i="0" u="none" strike="noStrike" cap="none" normalizeH="0" baseline="0">
                          <a:ln>
                            <a:noFill/>
                          </a:ln>
                          <a:solidFill>
                            <a:schemeClr val="bg2"/>
                          </a:solidFill>
                          <a:effectLst/>
                          <a:latin typeface="+mj-lt"/>
                          <a:cs typeface="Times New Roman" panose="02020603050405020304" pitchFamily="18" charset="0"/>
                        </a:rPr>
                        <a:t>$</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1" i="0" u="none" strike="noStrike" cap="none" normalizeH="0" baseline="0">
                          <a:ln>
                            <a:noFill/>
                          </a:ln>
                          <a:solidFill>
                            <a:schemeClr val="bg2"/>
                          </a:solidFill>
                          <a:effectLst/>
                          <a:latin typeface="+mj-lt"/>
                          <a:cs typeface="Times New Roman" panose="02020603050405020304" pitchFamily="18" charset="0"/>
                        </a:rPr>
                        <a:t>E</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1" i="0" u="none" strike="noStrike" cap="none" normalizeH="0" baseline="0">
                          <a:ln>
                            <a:noFill/>
                          </a:ln>
                          <a:solidFill>
                            <a:schemeClr val="bg2"/>
                          </a:solidFill>
                          <a:effectLst/>
                          <a:latin typeface="+mj-lt"/>
                          <a:cs typeface="Times New Roman" panose="02020603050405020304" pitchFamily="18" charset="0"/>
                        </a:rPr>
                        <a:t>T</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1" i="0" u="none" strike="noStrike" cap="none" normalizeH="0" baseline="0">
                          <a:ln>
                            <a:noFill/>
                          </a:ln>
                          <a:solidFill>
                            <a:schemeClr val="bg2"/>
                          </a:solidFill>
                          <a:effectLst/>
                          <a:latin typeface="+mj-lt"/>
                          <a:cs typeface="Times New Roman" panose="02020603050405020304" pitchFamily="18" charset="0"/>
                        </a:rPr>
                        <a:t>F</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79131861"/>
                  </a:ext>
                </a:extLst>
              </a:tr>
              <a:tr h="274670">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1" i="0" u="none" strike="noStrike" cap="none" normalizeH="0" baseline="0">
                          <a:ln>
                            <a:noFill/>
                          </a:ln>
                          <a:solidFill>
                            <a:schemeClr val="bg2"/>
                          </a:solidFill>
                          <a:effectLst/>
                          <a:latin typeface="+mj-lt"/>
                          <a:cs typeface="Times New Roman" panose="02020603050405020304" pitchFamily="18" charset="0"/>
                        </a:rPr>
                        <a:t>0</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s</a:t>
                      </a:r>
                      <a:r>
                        <a:rPr kumimoji="0" lang="en-US" altLang="en-US" sz="1200" b="0" i="0" u="none" strike="noStrike" cap="none" normalizeH="0" baseline="-30000">
                          <a:ln>
                            <a:noFill/>
                          </a:ln>
                          <a:solidFill>
                            <a:schemeClr val="bg2"/>
                          </a:solidFill>
                          <a:effectLst/>
                          <a:latin typeface="+mj-lt"/>
                          <a:cs typeface="Times New Roman" panose="02020603050405020304" pitchFamily="18" charset="0"/>
                        </a:rPr>
                        <a:t>5</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 </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 </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S</a:t>
                      </a:r>
                      <a:r>
                        <a:rPr kumimoji="0" lang="en-US" altLang="en-US" sz="1200" b="0" i="0" u="none" strike="noStrike" cap="none" normalizeH="0" baseline="-30000">
                          <a:ln>
                            <a:noFill/>
                          </a:ln>
                          <a:solidFill>
                            <a:schemeClr val="bg2"/>
                          </a:solidFill>
                          <a:effectLst/>
                          <a:latin typeface="+mj-lt"/>
                          <a:cs typeface="Times New Roman" panose="02020603050405020304" pitchFamily="18" charset="0"/>
                        </a:rPr>
                        <a:t>4</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 </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 </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1</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2</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dirty="0">
                          <a:ln>
                            <a:noFill/>
                          </a:ln>
                          <a:solidFill>
                            <a:schemeClr val="bg2"/>
                          </a:solidFill>
                          <a:effectLst/>
                          <a:latin typeface="+mj-lt"/>
                          <a:cs typeface="Times New Roman" panose="02020603050405020304" pitchFamily="18" charset="0"/>
                        </a:rPr>
                        <a:t>3</a:t>
                      </a:r>
                      <a:endParaRPr kumimoji="0" lang="en-US" altLang="en-US" sz="1200" b="0" i="0" u="none" strike="noStrike" cap="none" normalizeH="0" baseline="0" dirty="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72605653"/>
                  </a:ext>
                </a:extLst>
              </a:tr>
              <a:tr h="289751">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1" i="0" u="none" strike="noStrike" cap="none" normalizeH="0" baseline="0">
                          <a:ln>
                            <a:noFill/>
                          </a:ln>
                          <a:solidFill>
                            <a:schemeClr val="bg2"/>
                          </a:solidFill>
                          <a:effectLst/>
                          <a:latin typeface="+mj-lt"/>
                          <a:cs typeface="Times New Roman" panose="02020603050405020304" pitchFamily="18" charset="0"/>
                        </a:rPr>
                        <a:t>1</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 </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s</a:t>
                      </a:r>
                      <a:r>
                        <a:rPr kumimoji="0" lang="en-US" altLang="en-US" sz="1200" b="0" i="0" u="none" strike="noStrike" cap="none" normalizeH="0" baseline="-30000">
                          <a:ln>
                            <a:noFill/>
                          </a:ln>
                          <a:solidFill>
                            <a:schemeClr val="bg2"/>
                          </a:solidFill>
                          <a:effectLst/>
                          <a:latin typeface="+mj-lt"/>
                          <a:cs typeface="Times New Roman" panose="02020603050405020304" pitchFamily="18" charset="0"/>
                        </a:rPr>
                        <a:t>6</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 </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dirty="0">
                          <a:ln>
                            <a:noFill/>
                          </a:ln>
                          <a:solidFill>
                            <a:schemeClr val="bg2"/>
                          </a:solidFill>
                          <a:effectLst/>
                          <a:latin typeface="+mj-lt"/>
                          <a:cs typeface="Times New Roman" panose="02020603050405020304" pitchFamily="18" charset="0"/>
                        </a:rPr>
                        <a:t> </a:t>
                      </a:r>
                      <a:endParaRPr kumimoji="0" lang="en-US" altLang="en-US" sz="1200" b="0" i="0" u="none" strike="noStrike" cap="none" normalizeH="0" baseline="0" dirty="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 </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1" i="0" u="none" strike="noStrike" cap="none" normalizeH="0" baseline="0">
                          <a:ln>
                            <a:noFill/>
                          </a:ln>
                          <a:solidFill>
                            <a:schemeClr val="bg2"/>
                          </a:solidFill>
                          <a:effectLst/>
                          <a:latin typeface="+mj-lt"/>
                          <a:cs typeface="Times New Roman" panose="02020603050405020304" pitchFamily="18" charset="0"/>
                        </a:rPr>
                        <a:t>acc</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 </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 </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 </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27811748"/>
                  </a:ext>
                </a:extLst>
              </a:tr>
              <a:tr h="274670">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1" i="0" u="none" strike="noStrike" cap="none" normalizeH="0" baseline="0">
                          <a:ln>
                            <a:noFill/>
                          </a:ln>
                          <a:solidFill>
                            <a:schemeClr val="bg2"/>
                          </a:solidFill>
                          <a:effectLst/>
                          <a:latin typeface="+mj-lt"/>
                          <a:cs typeface="Times New Roman" panose="02020603050405020304" pitchFamily="18" charset="0"/>
                        </a:rPr>
                        <a:t>2</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 </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r</a:t>
                      </a:r>
                      <a:r>
                        <a:rPr kumimoji="0" lang="en-US" altLang="en-US" sz="1200" b="0" i="0" u="none" strike="noStrike" cap="none" normalizeH="0" baseline="-30000">
                          <a:ln>
                            <a:noFill/>
                          </a:ln>
                          <a:solidFill>
                            <a:schemeClr val="bg2"/>
                          </a:solidFill>
                          <a:effectLst/>
                          <a:latin typeface="+mj-lt"/>
                          <a:cs typeface="Times New Roman" panose="02020603050405020304" pitchFamily="18" charset="0"/>
                        </a:rPr>
                        <a:t>2</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s</a:t>
                      </a:r>
                      <a:r>
                        <a:rPr kumimoji="0" lang="en-US" altLang="en-US" sz="1200" b="0" i="0" u="none" strike="noStrike" cap="none" normalizeH="0" baseline="-30000">
                          <a:ln>
                            <a:noFill/>
                          </a:ln>
                          <a:solidFill>
                            <a:schemeClr val="bg2"/>
                          </a:solidFill>
                          <a:effectLst/>
                          <a:latin typeface="+mj-lt"/>
                          <a:cs typeface="Times New Roman" panose="02020603050405020304" pitchFamily="18" charset="0"/>
                        </a:rPr>
                        <a:t>7</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 </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r</a:t>
                      </a:r>
                      <a:r>
                        <a:rPr kumimoji="0" lang="en-US" altLang="en-US" sz="1200" b="0" i="0" u="none" strike="noStrike" cap="none" normalizeH="0" baseline="-30000">
                          <a:ln>
                            <a:noFill/>
                          </a:ln>
                          <a:solidFill>
                            <a:schemeClr val="bg2"/>
                          </a:solidFill>
                          <a:effectLst/>
                          <a:latin typeface="+mj-lt"/>
                          <a:cs typeface="Times New Roman" panose="02020603050405020304" pitchFamily="18" charset="0"/>
                        </a:rPr>
                        <a:t>2</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r</a:t>
                      </a:r>
                      <a:r>
                        <a:rPr kumimoji="0" lang="en-US" altLang="en-US" sz="1200" b="0" i="0" u="none" strike="noStrike" cap="none" normalizeH="0" baseline="-30000">
                          <a:ln>
                            <a:noFill/>
                          </a:ln>
                          <a:solidFill>
                            <a:schemeClr val="bg2"/>
                          </a:solidFill>
                          <a:effectLst/>
                          <a:latin typeface="+mj-lt"/>
                          <a:cs typeface="Times New Roman" panose="02020603050405020304" pitchFamily="18" charset="0"/>
                        </a:rPr>
                        <a:t>2</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 </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 </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 </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78022891"/>
                  </a:ext>
                </a:extLst>
              </a:tr>
              <a:tr h="274670">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1" i="0" u="none" strike="noStrike" cap="none" normalizeH="0" baseline="0">
                          <a:ln>
                            <a:noFill/>
                          </a:ln>
                          <a:solidFill>
                            <a:schemeClr val="bg2"/>
                          </a:solidFill>
                          <a:effectLst/>
                          <a:latin typeface="+mj-lt"/>
                          <a:cs typeface="Times New Roman" panose="02020603050405020304" pitchFamily="18" charset="0"/>
                        </a:rPr>
                        <a:t>3</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dirty="0">
                          <a:ln>
                            <a:noFill/>
                          </a:ln>
                          <a:solidFill>
                            <a:schemeClr val="bg2"/>
                          </a:solidFill>
                          <a:effectLst/>
                          <a:latin typeface="+mj-lt"/>
                          <a:cs typeface="Times New Roman" panose="02020603050405020304" pitchFamily="18" charset="0"/>
                        </a:rPr>
                        <a:t> </a:t>
                      </a:r>
                      <a:endParaRPr kumimoji="0" lang="en-US" altLang="en-US" sz="1200" b="0" i="0" u="none" strike="noStrike" cap="none" normalizeH="0" baseline="0" dirty="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dirty="0">
                          <a:ln>
                            <a:noFill/>
                          </a:ln>
                          <a:solidFill>
                            <a:schemeClr val="bg2"/>
                          </a:solidFill>
                          <a:effectLst/>
                          <a:latin typeface="+mj-lt"/>
                          <a:cs typeface="Times New Roman" panose="02020603050405020304" pitchFamily="18" charset="0"/>
                        </a:rPr>
                        <a:t>r</a:t>
                      </a:r>
                      <a:r>
                        <a:rPr kumimoji="0" lang="en-US" altLang="en-US" sz="1200" b="0" i="0" u="none" strike="noStrike" cap="none" normalizeH="0" baseline="-30000" dirty="0">
                          <a:ln>
                            <a:noFill/>
                          </a:ln>
                          <a:solidFill>
                            <a:schemeClr val="bg2"/>
                          </a:solidFill>
                          <a:effectLst/>
                          <a:latin typeface="+mj-lt"/>
                          <a:cs typeface="Times New Roman" panose="02020603050405020304" pitchFamily="18" charset="0"/>
                        </a:rPr>
                        <a:t>4</a:t>
                      </a:r>
                      <a:endParaRPr kumimoji="0" lang="en-US" altLang="en-US" sz="1200" b="0" i="0" u="none" strike="noStrike" cap="none" normalizeH="0" baseline="0" dirty="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r</a:t>
                      </a:r>
                      <a:r>
                        <a:rPr kumimoji="0" lang="en-US" altLang="en-US" sz="1200" b="0" i="0" u="none" strike="noStrike" cap="none" normalizeH="0" baseline="-30000">
                          <a:ln>
                            <a:noFill/>
                          </a:ln>
                          <a:solidFill>
                            <a:schemeClr val="bg2"/>
                          </a:solidFill>
                          <a:effectLst/>
                          <a:latin typeface="+mj-lt"/>
                          <a:cs typeface="Times New Roman" panose="02020603050405020304" pitchFamily="18" charset="0"/>
                        </a:rPr>
                        <a:t>4</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 </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r</a:t>
                      </a:r>
                      <a:r>
                        <a:rPr kumimoji="0" lang="en-US" altLang="en-US" sz="1200" b="0" i="0" u="none" strike="noStrike" cap="none" normalizeH="0" baseline="-30000">
                          <a:ln>
                            <a:noFill/>
                          </a:ln>
                          <a:solidFill>
                            <a:schemeClr val="bg2"/>
                          </a:solidFill>
                          <a:effectLst/>
                          <a:latin typeface="+mj-lt"/>
                          <a:cs typeface="Times New Roman" panose="02020603050405020304" pitchFamily="18" charset="0"/>
                        </a:rPr>
                        <a:t>4</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r</a:t>
                      </a:r>
                      <a:r>
                        <a:rPr kumimoji="0" lang="en-US" altLang="en-US" sz="1200" b="0" i="0" u="none" strike="noStrike" cap="none" normalizeH="0" baseline="-30000">
                          <a:ln>
                            <a:noFill/>
                          </a:ln>
                          <a:solidFill>
                            <a:schemeClr val="bg2"/>
                          </a:solidFill>
                          <a:effectLst/>
                          <a:latin typeface="+mj-lt"/>
                          <a:cs typeface="Times New Roman" panose="02020603050405020304" pitchFamily="18" charset="0"/>
                        </a:rPr>
                        <a:t>4</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 </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 </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 </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50110996"/>
                  </a:ext>
                </a:extLst>
              </a:tr>
              <a:tr h="274670">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1" i="0" u="none" strike="noStrike" cap="none" normalizeH="0" baseline="0">
                          <a:ln>
                            <a:noFill/>
                          </a:ln>
                          <a:solidFill>
                            <a:schemeClr val="bg2"/>
                          </a:solidFill>
                          <a:effectLst/>
                          <a:latin typeface="+mj-lt"/>
                          <a:cs typeface="Times New Roman" panose="02020603050405020304" pitchFamily="18" charset="0"/>
                        </a:rPr>
                        <a:t>4</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s</a:t>
                      </a:r>
                      <a:r>
                        <a:rPr kumimoji="0" lang="en-US" altLang="en-US" sz="1200" b="0" i="0" u="none" strike="noStrike" cap="none" normalizeH="0" baseline="-30000">
                          <a:ln>
                            <a:noFill/>
                          </a:ln>
                          <a:solidFill>
                            <a:schemeClr val="bg2"/>
                          </a:solidFill>
                          <a:effectLst/>
                          <a:latin typeface="+mj-lt"/>
                          <a:cs typeface="Times New Roman" panose="02020603050405020304" pitchFamily="18" charset="0"/>
                        </a:rPr>
                        <a:t>5</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 </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 </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dirty="0">
                          <a:ln>
                            <a:noFill/>
                          </a:ln>
                          <a:solidFill>
                            <a:schemeClr val="bg2"/>
                          </a:solidFill>
                          <a:effectLst/>
                          <a:latin typeface="+mj-lt"/>
                          <a:cs typeface="Times New Roman" panose="02020603050405020304" pitchFamily="18" charset="0"/>
                        </a:rPr>
                        <a:t>s</a:t>
                      </a:r>
                      <a:r>
                        <a:rPr kumimoji="0" lang="en-US" altLang="en-US" sz="1200" b="0" i="0" u="none" strike="noStrike" cap="none" normalizeH="0" baseline="-30000" dirty="0">
                          <a:ln>
                            <a:noFill/>
                          </a:ln>
                          <a:solidFill>
                            <a:schemeClr val="bg2"/>
                          </a:solidFill>
                          <a:effectLst/>
                          <a:latin typeface="+mj-lt"/>
                          <a:cs typeface="Times New Roman" panose="02020603050405020304" pitchFamily="18" charset="0"/>
                        </a:rPr>
                        <a:t>4</a:t>
                      </a:r>
                      <a:endParaRPr kumimoji="0" lang="en-US" altLang="en-US" sz="1200" b="0" i="0" u="none" strike="noStrike" cap="none" normalizeH="0" baseline="0" dirty="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 </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 </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8</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2</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3</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73211942"/>
                  </a:ext>
                </a:extLst>
              </a:tr>
              <a:tr h="274670">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1" i="0" u="none" strike="noStrike" cap="none" normalizeH="0" baseline="0">
                          <a:ln>
                            <a:noFill/>
                          </a:ln>
                          <a:solidFill>
                            <a:schemeClr val="bg2"/>
                          </a:solidFill>
                          <a:effectLst/>
                          <a:latin typeface="+mj-lt"/>
                          <a:cs typeface="Times New Roman" panose="02020603050405020304" pitchFamily="18" charset="0"/>
                        </a:rPr>
                        <a:t>5</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 </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r</a:t>
                      </a:r>
                      <a:r>
                        <a:rPr kumimoji="0" lang="en-US" altLang="en-US" sz="1200" b="0" i="0" u="none" strike="noStrike" cap="none" normalizeH="0" baseline="-30000">
                          <a:ln>
                            <a:noFill/>
                          </a:ln>
                          <a:solidFill>
                            <a:schemeClr val="bg2"/>
                          </a:solidFill>
                          <a:effectLst/>
                          <a:latin typeface="+mj-lt"/>
                          <a:cs typeface="Times New Roman" panose="02020603050405020304" pitchFamily="18" charset="0"/>
                        </a:rPr>
                        <a:t>6</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r</a:t>
                      </a:r>
                      <a:r>
                        <a:rPr kumimoji="0" lang="en-US" altLang="en-US" sz="1200" b="0" i="0" u="none" strike="noStrike" cap="none" normalizeH="0" baseline="-30000">
                          <a:ln>
                            <a:noFill/>
                          </a:ln>
                          <a:solidFill>
                            <a:schemeClr val="bg2"/>
                          </a:solidFill>
                          <a:effectLst/>
                          <a:latin typeface="+mj-lt"/>
                          <a:cs typeface="Times New Roman" panose="02020603050405020304" pitchFamily="18" charset="0"/>
                        </a:rPr>
                        <a:t>6</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 </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r</a:t>
                      </a:r>
                      <a:r>
                        <a:rPr kumimoji="0" lang="en-US" altLang="en-US" sz="1200" b="0" i="0" u="none" strike="noStrike" cap="none" normalizeH="0" baseline="-30000">
                          <a:ln>
                            <a:noFill/>
                          </a:ln>
                          <a:solidFill>
                            <a:schemeClr val="bg2"/>
                          </a:solidFill>
                          <a:effectLst/>
                          <a:latin typeface="+mj-lt"/>
                          <a:cs typeface="Times New Roman" panose="02020603050405020304" pitchFamily="18" charset="0"/>
                        </a:rPr>
                        <a:t>6</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r</a:t>
                      </a:r>
                      <a:r>
                        <a:rPr kumimoji="0" lang="en-US" altLang="en-US" sz="1200" b="0" i="0" u="none" strike="noStrike" cap="none" normalizeH="0" baseline="-30000">
                          <a:ln>
                            <a:noFill/>
                          </a:ln>
                          <a:solidFill>
                            <a:schemeClr val="bg2"/>
                          </a:solidFill>
                          <a:effectLst/>
                          <a:latin typeface="+mj-lt"/>
                          <a:cs typeface="Times New Roman" panose="02020603050405020304" pitchFamily="18" charset="0"/>
                        </a:rPr>
                        <a:t>6</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 </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 </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 </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77081019"/>
                  </a:ext>
                </a:extLst>
              </a:tr>
              <a:tr h="274670">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1" i="0" u="none" strike="noStrike" cap="none" normalizeH="0" baseline="0">
                          <a:ln>
                            <a:noFill/>
                          </a:ln>
                          <a:solidFill>
                            <a:schemeClr val="bg2"/>
                          </a:solidFill>
                          <a:effectLst/>
                          <a:latin typeface="+mj-lt"/>
                          <a:cs typeface="Times New Roman" panose="02020603050405020304" pitchFamily="18" charset="0"/>
                        </a:rPr>
                        <a:t>6</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s</a:t>
                      </a:r>
                      <a:r>
                        <a:rPr kumimoji="0" lang="en-US" altLang="en-US" sz="1200" b="0" i="0" u="none" strike="noStrike" cap="none" normalizeH="0" baseline="-30000">
                          <a:ln>
                            <a:noFill/>
                          </a:ln>
                          <a:solidFill>
                            <a:schemeClr val="bg2"/>
                          </a:solidFill>
                          <a:effectLst/>
                          <a:latin typeface="+mj-lt"/>
                          <a:cs typeface="Times New Roman" panose="02020603050405020304" pitchFamily="18" charset="0"/>
                        </a:rPr>
                        <a:t>5</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 </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 </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s</a:t>
                      </a:r>
                      <a:r>
                        <a:rPr kumimoji="0" lang="en-US" altLang="en-US" sz="1200" b="0" i="0" u="none" strike="noStrike" cap="none" normalizeH="0" baseline="-30000">
                          <a:ln>
                            <a:noFill/>
                          </a:ln>
                          <a:solidFill>
                            <a:schemeClr val="bg2"/>
                          </a:solidFill>
                          <a:effectLst/>
                          <a:latin typeface="+mj-lt"/>
                          <a:cs typeface="Times New Roman" panose="02020603050405020304" pitchFamily="18" charset="0"/>
                        </a:rPr>
                        <a:t>4</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 </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 </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 </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9</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3</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67308007"/>
                  </a:ext>
                </a:extLst>
              </a:tr>
              <a:tr h="274670">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1" i="0" u="none" strike="noStrike" cap="none" normalizeH="0" baseline="0" dirty="0">
                          <a:ln>
                            <a:noFill/>
                          </a:ln>
                          <a:solidFill>
                            <a:schemeClr val="bg2"/>
                          </a:solidFill>
                          <a:effectLst/>
                          <a:latin typeface="+mj-lt"/>
                          <a:cs typeface="Times New Roman" panose="02020603050405020304" pitchFamily="18" charset="0"/>
                        </a:rPr>
                        <a:t>7</a:t>
                      </a:r>
                      <a:endParaRPr kumimoji="0" lang="en-US" altLang="en-US" sz="1200" b="0" i="0" u="none" strike="noStrike" cap="none" normalizeH="0" baseline="0" dirty="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s</a:t>
                      </a:r>
                      <a:r>
                        <a:rPr kumimoji="0" lang="en-US" altLang="en-US" sz="1200" b="0" i="0" u="none" strike="noStrike" cap="none" normalizeH="0" baseline="-30000">
                          <a:ln>
                            <a:noFill/>
                          </a:ln>
                          <a:solidFill>
                            <a:schemeClr val="bg2"/>
                          </a:solidFill>
                          <a:effectLst/>
                          <a:latin typeface="+mj-lt"/>
                          <a:cs typeface="Times New Roman" panose="02020603050405020304" pitchFamily="18" charset="0"/>
                        </a:rPr>
                        <a:t>5</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 </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 </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s</a:t>
                      </a:r>
                      <a:r>
                        <a:rPr kumimoji="0" lang="en-US" altLang="en-US" sz="1200" b="0" i="0" u="none" strike="noStrike" cap="none" normalizeH="0" baseline="-30000">
                          <a:ln>
                            <a:noFill/>
                          </a:ln>
                          <a:solidFill>
                            <a:schemeClr val="bg2"/>
                          </a:solidFill>
                          <a:effectLst/>
                          <a:latin typeface="+mj-lt"/>
                          <a:cs typeface="Times New Roman" panose="02020603050405020304" pitchFamily="18" charset="0"/>
                        </a:rPr>
                        <a:t>4</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 </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 </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 </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 </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10</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66237626"/>
                  </a:ext>
                </a:extLst>
              </a:tr>
              <a:tr h="274670">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1" i="0" u="none" strike="noStrike" cap="none" normalizeH="0" baseline="0">
                          <a:ln>
                            <a:noFill/>
                          </a:ln>
                          <a:solidFill>
                            <a:schemeClr val="bg2"/>
                          </a:solidFill>
                          <a:effectLst/>
                          <a:latin typeface="+mj-lt"/>
                          <a:cs typeface="Times New Roman" panose="02020603050405020304" pitchFamily="18" charset="0"/>
                        </a:rPr>
                        <a:t>8</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 </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s</a:t>
                      </a:r>
                      <a:r>
                        <a:rPr kumimoji="0" lang="en-US" altLang="en-US" sz="1200" b="0" i="0" u="none" strike="noStrike" cap="none" normalizeH="0" baseline="-30000">
                          <a:ln>
                            <a:noFill/>
                          </a:ln>
                          <a:solidFill>
                            <a:schemeClr val="bg2"/>
                          </a:solidFill>
                          <a:effectLst/>
                          <a:latin typeface="+mj-lt"/>
                          <a:cs typeface="Times New Roman" panose="02020603050405020304" pitchFamily="18" charset="0"/>
                        </a:rPr>
                        <a:t>6</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 </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 </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s</a:t>
                      </a:r>
                      <a:r>
                        <a:rPr kumimoji="0" lang="en-US" altLang="en-US" sz="1200" b="0" i="0" u="none" strike="noStrike" cap="none" normalizeH="0" baseline="-30000">
                          <a:ln>
                            <a:noFill/>
                          </a:ln>
                          <a:solidFill>
                            <a:schemeClr val="bg2"/>
                          </a:solidFill>
                          <a:effectLst/>
                          <a:latin typeface="+mj-lt"/>
                          <a:cs typeface="Times New Roman" panose="02020603050405020304" pitchFamily="18" charset="0"/>
                        </a:rPr>
                        <a:t>11</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 </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 </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 </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 </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51994224"/>
                  </a:ext>
                </a:extLst>
              </a:tr>
              <a:tr h="274670">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1" i="0" u="none" strike="noStrike" cap="none" normalizeH="0" baseline="0">
                          <a:ln>
                            <a:noFill/>
                          </a:ln>
                          <a:solidFill>
                            <a:schemeClr val="bg2"/>
                          </a:solidFill>
                          <a:effectLst/>
                          <a:latin typeface="+mj-lt"/>
                          <a:cs typeface="Times New Roman" panose="02020603050405020304" pitchFamily="18" charset="0"/>
                        </a:rPr>
                        <a:t>9</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 </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r</a:t>
                      </a:r>
                      <a:r>
                        <a:rPr kumimoji="0" lang="en-US" altLang="en-US" sz="1200" b="0" i="0" u="none" strike="noStrike" cap="none" normalizeH="0" baseline="-30000">
                          <a:ln>
                            <a:noFill/>
                          </a:ln>
                          <a:solidFill>
                            <a:schemeClr val="bg2"/>
                          </a:solidFill>
                          <a:effectLst/>
                          <a:latin typeface="+mj-lt"/>
                          <a:cs typeface="Times New Roman" panose="02020603050405020304" pitchFamily="18" charset="0"/>
                        </a:rPr>
                        <a:t>1</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s</a:t>
                      </a:r>
                      <a:r>
                        <a:rPr kumimoji="0" lang="en-US" altLang="en-US" sz="1200" b="0" i="0" u="none" strike="noStrike" cap="none" normalizeH="0" baseline="-30000">
                          <a:ln>
                            <a:noFill/>
                          </a:ln>
                          <a:solidFill>
                            <a:schemeClr val="bg2"/>
                          </a:solidFill>
                          <a:effectLst/>
                          <a:latin typeface="+mj-lt"/>
                          <a:cs typeface="Times New Roman" panose="02020603050405020304" pitchFamily="18" charset="0"/>
                        </a:rPr>
                        <a:t>7</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 </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r</a:t>
                      </a:r>
                      <a:r>
                        <a:rPr kumimoji="0" lang="en-US" altLang="en-US" sz="1200" b="0" i="0" u="none" strike="noStrike" cap="none" normalizeH="0" baseline="-30000">
                          <a:ln>
                            <a:noFill/>
                          </a:ln>
                          <a:solidFill>
                            <a:schemeClr val="bg2"/>
                          </a:solidFill>
                          <a:effectLst/>
                          <a:latin typeface="+mj-lt"/>
                          <a:cs typeface="Times New Roman" panose="02020603050405020304" pitchFamily="18" charset="0"/>
                        </a:rPr>
                        <a:t>1</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r</a:t>
                      </a:r>
                      <a:r>
                        <a:rPr kumimoji="0" lang="en-US" altLang="en-US" sz="1200" b="0" i="0" u="none" strike="noStrike" cap="none" normalizeH="0" baseline="-30000">
                          <a:ln>
                            <a:noFill/>
                          </a:ln>
                          <a:solidFill>
                            <a:schemeClr val="bg2"/>
                          </a:solidFill>
                          <a:effectLst/>
                          <a:latin typeface="+mj-lt"/>
                          <a:cs typeface="Times New Roman" panose="02020603050405020304" pitchFamily="18" charset="0"/>
                        </a:rPr>
                        <a:t>1</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 </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 </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 </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54462812"/>
                  </a:ext>
                </a:extLst>
              </a:tr>
              <a:tr h="274670">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1" i="0" u="none" strike="noStrike" cap="none" normalizeH="0" baseline="0">
                          <a:ln>
                            <a:noFill/>
                          </a:ln>
                          <a:solidFill>
                            <a:schemeClr val="bg2"/>
                          </a:solidFill>
                          <a:effectLst/>
                          <a:latin typeface="+mj-lt"/>
                          <a:cs typeface="Times New Roman" panose="02020603050405020304" pitchFamily="18" charset="0"/>
                        </a:rPr>
                        <a:t>10</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 </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r</a:t>
                      </a:r>
                      <a:r>
                        <a:rPr kumimoji="0" lang="en-US" altLang="en-US" sz="1200" b="0" i="0" u="none" strike="noStrike" cap="none" normalizeH="0" baseline="-30000">
                          <a:ln>
                            <a:noFill/>
                          </a:ln>
                          <a:solidFill>
                            <a:schemeClr val="bg2"/>
                          </a:solidFill>
                          <a:effectLst/>
                          <a:latin typeface="+mj-lt"/>
                          <a:cs typeface="Times New Roman" panose="02020603050405020304" pitchFamily="18" charset="0"/>
                        </a:rPr>
                        <a:t>3</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r</a:t>
                      </a:r>
                      <a:r>
                        <a:rPr kumimoji="0" lang="en-US" altLang="en-US" sz="1200" b="0" i="0" u="none" strike="noStrike" cap="none" normalizeH="0" baseline="-30000">
                          <a:ln>
                            <a:noFill/>
                          </a:ln>
                          <a:solidFill>
                            <a:schemeClr val="bg2"/>
                          </a:solidFill>
                          <a:effectLst/>
                          <a:latin typeface="+mj-lt"/>
                          <a:cs typeface="Times New Roman" panose="02020603050405020304" pitchFamily="18" charset="0"/>
                        </a:rPr>
                        <a:t>3</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 </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r</a:t>
                      </a:r>
                      <a:r>
                        <a:rPr kumimoji="0" lang="en-US" altLang="en-US" sz="1200" b="0" i="0" u="none" strike="noStrike" cap="none" normalizeH="0" baseline="-30000">
                          <a:ln>
                            <a:noFill/>
                          </a:ln>
                          <a:solidFill>
                            <a:schemeClr val="bg2"/>
                          </a:solidFill>
                          <a:effectLst/>
                          <a:latin typeface="+mj-lt"/>
                          <a:cs typeface="Times New Roman" panose="02020603050405020304" pitchFamily="18" charset="0"/>
                        </a:rPr>
                        <a:t>3</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r</a:t>
                      </a:r>
                      <a:r>
                        <a:rPr kumimoji="0" lang="en-US" altLang="en-US" sz="1200" b="0" i="0" u="none" strike="noStrike" cap="none" normalizeH="0" baseline="-30000">
                          <a:ln>
                            <a:noFill/>
                          </a:ln>
                          <a:solidFill>
                            <a:schemeClr val="bg2"/>
                          </a:solidFill>
                          <a:effectLst/>
                          <a:latin typeface="+mj-lt"/>
                          <a:cs typeface="Times New Roman" panose="02020603050405020304" pitchFamily="18" charset="0"/>
                        </a:rPr>
                        <a:t>3</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 </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 </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 </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39197332"/>
                  </a:ext>
                </a:extLst>
              </a:tr>
              <a:tr h="274670">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1" i="0" u="none" strike="noStrike" cap="none" normalizeH="0" baseline="0" dirty="0">
                          <a:ln>
                            <a:noFill/>
                          </a:ln>
                          <a:solidFill>
                            <a:schemeClr val="bg2"/>
                          </a:solidFill>
                          <a:effectLst/>
                          <a:latin typeface="+mj-lt"/>
                          <a:cs typeface="Times New Roman" panose="02020603050405020304" pitchFamily="18" charset="0"/>
                        </a:rPr>
                        <a:t>11</a:t>
                      </a:r>
                      <a:endParaRPr kumimoji="0" lang="en-US" altLang="en-US" sz="1200" b="0" i="0" u="none" strike="noStrike" cap="none" normalizeH="0" baseline="0" dirty="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 </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r</a:t>
                      </a:r>
                      <a:r>
                        <a:rPr kumimoji="0" lang="en-US" altLang="en-US" sz="1200" b="0" i="0" u="none" strike="noStrike" cap="none" normalizeH="0" baseline="-30000">
                          <a:ln>
                            <a:noFill/>
                          </a:ln>
                          <a:solidFill>
                            <a:schemeClr val="bg2"/>
                          </a:solidFill>
                          <a:effectLst/>
                          <a:latin typeface="+mj-lt"/>
                          <a:cs typeface="Times New Roman" panose="02020603050405020304" pitchFamily="18" charset="0"/>
                        </a:rPr>
                        <a:t>5</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r</a:t>
                      </a:r>
                      <a:r>
                        <a:rPr kumimoji="0" lang="en-US" altLang="en-US" sz="1200" b="0" i="0" u="none" strike="noStrike" cap="none" normalizeH="0" baseline="-30000">
                          <a:ln>
                            <a:noFill/>
                          </a:ln>
                          <a:solidFill>
                            <a:schemeClr val="bg2"/>
                          </a:solidFill>
                          <a:effectLst/>
                          <a:latin typeface="+mj-lt"/>
                          <a:cs typeface="Times New Roman" panose="02020603050405020304" pitchFamily="18" charset="0"/>
                        </a:rPr>
                        <a:t>5</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 </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r</a:t>
                      </a:r>
                      <a:r>
                        <a:rPr kumimoji="0" lang="en-US" altLang="en-US" sz="1200" b="0" i="0" u="none" strike="noStrike" cap="none" normalizeH="0" baseline="-30000">
                          <a:ln>
                            <a:noFill/>
                          </a:ln>
                          <a:solidFill>
                            <a:schemeClr val="bg2"/>
                          </a:solidFill>
                          <a:effectLst/>
                          <a:latin typeface="+mj-lt"/>
                          <a:cs typeface="Times New Roman" panose="02020603050405020304" pitchFamily="18" charset="0"/>
                        </a:rPr>
                        <a:t>5</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r</a:t>
                      </a:r>
                      <a:r>
                        <a:rPr kumimoji="0" lang="en-US" altLang="en-US" sz="1200" b="0" i="0" u="none" strike="noStrike" cap="none" normalizeH="0" baseline="-30000">
                          <a:ln>
                            <a:noFill/>
                          </a:ln>
                          <a:solidFill>
                            <a:schemeClr val="bg2"/>
                          </a:solidFill>
                          <a:effectLst/>
                          <a:latin typeface="+mj-lt"/>
                          <a:cs typeface="Times New Roman" panose="02020603050405020304" pitchFamily="18" charset="0"/>
                        </a:rPr>
                        <a:t>5</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 </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a:ln>
                            <a:noFill/>
                          </a:ln>
                          <a:solidFill>
                            <a:schemeClr val="bg2"/>
                          </a:solidFill>
                          <a:effectLst/>
                          <a:latin typeface="+mj-lt"/>
                          <a:cs typeface="Times New Roman" panose="02020603050405020304" pitchFamily="18" charset="0"/>
                        </a:rPr>
                        <a:t> </a:t>
                      </a:r>
                      <a:endParaRPr kumimoji="0" lang="en-US" altLang="en-US" sz="1200" b="0" i="0" u="none" strike="noStrike" cap="none" normalizeH="0" baseline="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200" b="0" i="0" u="none" strike="noStrike" cap="none" normalizeH="0" baseline="0" dirty="0">
                          <a:ln>
                            <a:noFill/>
                          </a:ln>
                          <a:solidFill>
                            <a:schemeClr val="bg2"/>
                          </a:solidFill>
                          <a:effectLst/>
                          <a:latin typeface="+mj-lt"/>
                          <a:cs typeface="Times New Roman" panose="02020603050405020304" pitchFamily="18" charset="0"/>
                        </a:rPr>
                        <a:t> </a:t>
                      </a:r>
                      <a:endParaRPr kumimoji="0" lang="en-US" altLang="en-US" sz="1200" b="0" i="0" u="none" strike="noStrike" cap="none" normalizeH="0" baseline="0" dirty="0">
                        <a:ln>
                          <a:noFill/>
                        </a:ln>
                        <a:solidFill>
                          <a:schemeClr val="bg2"/>
                        </a:solidFill>
                        <a:effectLst/>
                        <a:latin typeface="+mj-lt"/>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63278196"/>
                  </a:ext>
                </a:extLst>
              </a:tr>
            </a:tbl>
          </a:graphicData>
        </a:graphic>
      </p:graphicFrame>
      <p:sp>
        <p:nvSpPr>
          <p:cNvPr id="6" name="Subtitle 5">
            <a:extLst>
              <a:ext uri="{FF2B5EF4-FFF2-40B4-BE49-F238E27FC236}">
                <a16:creationId xmlns:a16="http://schemas.microsoft.com/office/drawing/2014/main" id="{BB8E1235-5131-4D00-A539-F272C11233B2}"/>
              </a:ext>
            </a:extLst>
          </p:cNvPr>
          <p:cNvSpPr>
            <a:spLocks noGrp="1"/>
          </p:cNvSpPr>
          <p:nvPr>
            <p:ph type="subTitle" idx="1"/>
          </p:nvPr>
        </p:nvSpPr>
        <p:spPr>
          <a:xfrm>
            <a:off x="1723093" y="950825"/>
            <a:ext cx="1684342" cy="1670249"/>
          </a:xfrm>
        </p:spPr>
        <p:txBody>
          <a:bodyPr/>
          <a:lstStyle/>
          <a:p>
            <a:pPr marL="0" marR="0" lvl="0" indent="0" algn="just"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600" b="0" i="0" u="none" strike="noStrike" cap="none" normalizeH="0" baseline="0" dirty="0">
                <a:ln>
                  <a:noFill/>
                </a:ln>
                <a:solidFill>
                  <a:schemeClr val="bg2"/>
                </a:solidFill>
                <a:effectLst/>
                <a:latin typeface="Open Sans" panose="020B0606030504020204" pitchFamily="34" charset="0"/>
                <a:ea typeface="Open Sans" panose="020B0606030504020204" pitchFamily="34" charset="0"/>
                <a:cs typeface="Open Sans" panose="020B0606030504020204" pitchFamily="34" charset="0"/>
              </a:rPr>
              <a:t>(1)  E </a:t>
            </a:r>
            <a:r>
              <a:rPr kumimoji="0" lang="en-US" altLang="en-US" sz="1600" b="0" i="0" u="none" strike="noStrike" cap="none" normalizeH="0" baseline="0" dirty="0">
                <a:ln>
                  <a:noFill/>
                </a:ln>
                <a:solidFill>
                  <a:schemeClr val="bg2"/>
                </a:solidFill>
                <a:effectLst/>
                <a:latin typeface="Open Sans" panose="020B0606030504020204" pitchFamily="34" charset="0"/>
                <a:ea typeface="Open Sans" panose="020B0606030504020204" pitchFamily="34" charset="0"/>
                <a:cs typeface="Open Sans" panose="020B0606030504020204" pitchFamily="34" charset="0"/>
                <a:sym typeface="Symbol" panose="05050102010706020507" pitchFamily="18" charset="2"/>
              </a:rPr>
              <a:t></a:t>
            </a:r>
            <a:r>
              <a:rPr kumimoji="0" lang="en-US" altLang="en-US" sz="1600" b="0" i="0" u="none" strike="noStrike" cap="none" normalizeH="0" baseline="0" dirty="0">
                <a:ln>
                  <a:noFill/>
                </a:ln>
                <a:solidFill>
                  <a:schemeClr val="bg2"/>
                </a:solidFill>
                <a:effectLst/>
                <a:latin typeface="Open Sans" panose="020B0606030504020204" pitchFamily="34" charset="0"/>
                <a:ea typeface="Open Sans" panose="020B0606030504020204" pitchFamily="34" charset="0"/>
                <a:cs typeface="Open Sans" panose="020B0606030504020204" pitchFamily="34" charset="0"/>
              </a:rPr>
              <a:t> E + T</a:t>
            </a:r>
          </a:p>
          <a:p>
            <a:pPr marL="0" marR="0" lvl="0" indent="0" algn="just"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600" b="0" i="0" u="none" strike="noStrike" cap="none" normalizeH="0" baseline="0" dirty="0">
                <a:ln>
                  <a:noFill/>
                </a:ln>
                <a:solidFill>
                  <a:schemeClr val="bg2"/>
                </a:solidFill>
                <a:effectLst/>
                <a:latin typeface="Open Sans" panose="020B0606030504020204" pitchFamily="34" charset="0"/>
                <a:ea typeface="Open Sans" panose="020B0606030504020204" pitchFamily="34" charset="0"/>
                <a:cs typeface="Open Sans" panose="020B0606030504020204" pitchFamily="34" charset="0"/>
              </a:rPr>
              <a:t>(2)  E </a:t>
            </a:r>
            <a:r>
              <a:rPr kumimoji="0" lang="en-US" altLang="en-US" sz="1600" b="0" i="0" u="none" strike="noStrike" cap="none" normalizeH="0" baseline="0" dirty="0">
                <a:ln>
                  <a:noFill/>
                </a:ln>
                <a:solidFill>
                  <a:schemeClr val="bg2"/>
                </a:solidFill>
                <a:effectLst/>
                <a:latin typeface="Open Sans" panose="020B0606030504020204" pitchFamily="34" charset="0"/>
                <a:ea typeface="Open Sans" panose="020B0606030504020204" pitchFamily="34" charset="0"/>
                <a:cs typeface="Open Sans" panose="020B0606030504020204" pitchFamily="34" charset="0"/>
                <a:sym typeface="Symbol" panose="05050102010706020507" pitchFamily="18" charset="2"/>
              </a:rPr>
              <a:t></a:t>
            </a:r>
            <a:r>
              <a:rPr kumimoji="0" lang="en-US" altLang="en-US" sz="1600" b="0" i="0" u="none" strike="noStrike" cap="none" normalizeH="0" baseline="0" dirty="0">
                <a:ln>
                  <a:noFill/>
                </a:ln>
                <a:solidFill>
                  <a:schemeClr val="bg2"/>
                </a:solidFill>
                <a:effectLst/>
                <a:latin typeface="Open Sans" panose="020B0606030504020204" pitchFamily="34" charset="0"/>
                <a:ea typeface="Open Sans" panose="020B0606030504020204" pitchFamily="34" charset="0"/>
                <a:cs typeface="Open Sans" panose="020B0606030504020204" pitchFamily="34" charset="0"/>
              </a:rPr>
              <a:t> T</a:t>
            </a:r>
          </a:p>
          <a:p>
            <a:pPr marL="0" marR="0" lvl="0" indent="0" algn="just"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600" b="0" i="0" u="none" strike="noStrike" cap="none" normalizeH="0" baseline="0" dirty="0">
                <a:ln>
                  <a:noFill/>
                </a:ln>
                <a:solidFill>
                  <a:schemeClr val="bg2"/>
                </a:solidFill>
                <a:effectLst/>
                <a:latin typeface="Open Sans" panose="020B0606030504020204" pitchFamily="34" charset="0"/>
                <a:ea typeface="Open Sans" panose="020B0606030504020204" pitchFamily="34" charset="0"/>
                <a:cs typeface="Open Sans" panose="020B0606030504020204" pitchFamily="34" charset="0"/>
              </a:rPr>
              <a:t>(3)  T </a:t>
            </a:r>
            <a:r>
              <a:rPr kumimoji="0" lang="en-US" altLang="en-US" sz="1600" b="0" i="0" u="none" strike="noStrike" cap="none" normalizeH="0" baseline="0" dirty="0">
                <a:ln>
                  <a:noFill/>
                </a:ln>
                <a:solidFill>
                  <a:schemeClr val="bg2"/>
                </a:solidFill>
                <a:effectLst/>
                <a:latin typeface="Open Sans" panose="020B0606030504020204" pitchFamily="34" charset="0"/>
                <a:ea typeface="Open Sans" panose="020B0606030504020204" pitchFamily="34" charset="0"/>
                <a:cs typeface="Open Sans" panose="020B0606030504020204" pitchFamily="34" charset="0"/>
                <a:sym typeface="Symbol" panose="05050102010706020507" pitchFamily="18" charset="2"/>
              </a:rPr>
              <a:t></a:t>
            </a:r>
            <a:r>
              <a:rPr kumimoji="0" lang="en-US" altLang="en-US" sz="1600" b="0" i="0" u="none" strike="noStrike" cap="none" normalizeH="0" baseline="0" dirty="0">
                <a:ln>
                  <a:noFill/>
                </a:ln>
                <a:solidFill>
                  <a:schemeClr val="bg2"/>
                </a:solidFill>
                <a:effectLst/>
                <a:latin typeface="Open Sans" panose="020B0606030504020204" pitchFamily="34" charset="0"/>
                <a:ea typeface="Open Sans" panose="020B0606030504020204" pitchFamily="34" charset="0"/>
                <a:cs typeface="Open Sans" panose="020B0606030504020204" pitchFamily="34" charset="0"/>
              </a:rPr>
              <a:t> T </a:t>
            </a:r>
            <a:r>
              <a:rPr kumimoji="0" lang="en-US" altLang="en-US" sz="1600" b="1" i="0" u="none" strike="noStrike" cap="none" normalizeH="0" baseline="0" dirty="0">
                <a:ln>
                  <a:noFill/>
                </a:ln>
                <a:solidFill>
                  <a:schemeClr val="bg2"/>
                </a:solidFill>
                <a:effectLst/>
                <a:latin typeface="Open Sans" panose="020B0606030504020204" pitchFamily="34" charset="0"/>
                <a:ea typeface="Open Sans" panose="020B0606030504020204" pitchFamily="34" charset="0"/>
                <a:cs typeface="Open Sans" panose="020B0606030504020204" pitchFamily="34" charset="0"/>
              </a:rPr>
              <a:t>*</a:t>
            </a:r>
            <a:r>
              <a:rPr kumimoji="0" lang="en-US" altLang="en-US" sz="1600" b="0" i="0" u="none" strike="noStrike" cap="none" normalizeH="0" baseline="0" dirty="0">
                <a:ln>
                  <a:noFill/>
                </a:ln>
                <a:solidFill>
                  <a:schemeClr val="bg2"/>
                </a:solidFill>
                <a:effectLst/>
                <a:latin typeface="Open Sans" panose="020B0606030504020204" pitchFamily="34" charset="0"/>
                <a:ea typeface="Open Sans" panose="020B0606030504020204" pitchFamily="34" charset="0"/>
                <a:cs typeface="Open Sans" panose="020B0606030504020204" pitchFamily="34" charset="0"/>
              </a:rPr>
              <a:t> F</a:t>
            </a:r>
          </a:p>
          <a:p>
            <a:pPr marL="0" marR="0" lvl="0" indent="0" algn="just"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600" b="0" i="0" u="none" strike="noStrike" cap="none" normalizeH="0" baseline="0" dirty="0">
                <a:ln>
                  <a:noFill/>
                </a:ln>
                <a:solidFill>
                  <a:schemeClr val="bg2"/>
                </a:solidFill>
                <a:effectLst/>
                <a:latin typeface="Open Sans" panose="020B0606030504020204" pitchFamily="34" charset="0"/>
                <a:ea typeface="Open Sans" panose="020B0606030504020204" pitchFamily="34" charset="0"/>
                <a:cs typeface="Open Sans" panose="020B0606030504020204" pitchFamily="34" charset="0"/>
              </a:rPr>
              <a:t>(4)  T </a:t>
            </a:r>
            <a:r>
              <a:rPr kumimoji="0" lang="en-US" altLang="en-US" sz="1600" b="0" i="0" u="none" strike="noStrike" cap="none" normalizeH="0" baseline="0" dirty="0">
                <a:ln>
                  <a:noFill/>
                </a:ln>
                <a:solidFill>
                  <a:schemeClr val="bg2"/>
                </a:solidFill>
                <a:effectLst/>
                <a:latin typeface="Open Sans" panose="020B0606030504020204" pitchFamily="34" charset="0"/>
                <a:ea typeface="Open Sans" panose="020B0606030504020204" pitchFamily="34" charset="0"/>
                <a:cs typeface="Open Sans" panose="020B0606030504020204" pitchFamily="34" charset="0"/>
                <a:sym typeface="Symbol" panose="05050102010706020507" pitchFamily="18" charset="2"/>
              </a:rPr>
              <a:t></a:t>
            </a:r>
            <a:r>
              <a:rPr kumimoji="0" lang="en-US" altLang="en-US" sz="1600" b="0" i="0" u="none" strike="noStrike" cap="none" normalizeH="0" baseline="0" dirty="0">
                <a:ln>
                  <a:noFill/>
                </a:ln>
                <a:solidFill>
                  <a:schemeClr val="bg2"/>
                </a:solidFill>
                <a:effectLst/>
                <a:latin typeface="Open Sans" panose="020B0606030504020204" pitchFamily="34" charset="0"/>
                <a:ea typeface="Open Sans" panose="020B0606030504020204" pitchFamily="34" charset="0"/>
                <a:cs typeface="Open Sans" panose="020B0606030504020204" pitchFamily="34" charset="0"/>
              </a:rPr>
              <a:t>  F</a:t>
            </a:r>
          </a:p>
          <a:p>
            <a:pPr marL="0" marR="0" lvl="0" indent="0" algn="just"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600" b="0" i="0" u="none" strike="noStrike" cap="none" normalizeH="0" baseline="0" dirty="0">
                <a:ln>
                  <a:noFill/>
                </a:ln>
                <a:solidFill>
                  <a:schemeClr val="bg2"/>
                </a:solidFill>
                <a:effectLst/>
                <a:latin typeface="Open Sans" panose="020B0606030504020204" pitchFamily="34" charset="0"/>
                <a:ea typeface="Open Sans" panose="020B0606030504020204" pitchFamily="34" charset="0"/>
                <a:cs typeface="Open Sans" panose="020B0606030504020204" pitchFamily="34" charset="0"/>
              </a:rPr>
              <a:t>(5)  F </a:t>
            </a:r>
            <a:r>
              <a:rPr kumimoji="0" lang="en-US" altLang="en-US" sz="1600" b="0" i="0" u="none" strike="noStrike" cap="none" normalizeH="0" baseline="0" dirty="0">
                <a:ln>
                  <a:noFill/>
                </a:ln>
                <a:solidFill>
                  <a:schemeClr val="bg2"/>
                </a:solidFill>
                <a:effectLst/>
                <a:latin typeface="Open Sans" panose="020B0606030504020204" pitchFamily="34" charset="0"/>
                <a:ea typeface="Open Sans" panose="020B0606030504020204" pitchFamily="34" charset="0"/>
                <a:cs typeface="Open Sans" panose="020B0606030504020204" pitchFamily="34" charset="0"/>
                <a:sym typeface="Symbol" panose="05050102010706020507" pitchFamily="18" charset="2"/>
              </a:rPr>
              <a:t></a:t>
            </a:r>
            <a:r>
              <a:rPr kumimoji="0" lang="en-US" altLang="en-US" sz="1600" b="0" i="0" u="none" strike="noStrike" cap="none" normalizeH="0" baseline="0" dirty="0">
                <a:ln>
                  <a:noFill/>
                </a:ln>
                <a:solidFill>
                  <a:schemeClr val="bg2"/>
                </a:solidFill>
                <a:effectLst/>
                <a:latin typeface="Open Sans" panose="020B0606030504020204" pitchFamily="34" charset="0"/>
                <a:ea typeface="Open Sans" panose="020B0606030504020204" pitchFamily="34" charset="0"/>
                <a:cs typeface="Open Sans" panose="020B0606030504020204" pitchFamily="34" charset="0"/>
              </a:rPr>
              <a:t> (E)</a:t>
            </a:r>
          </a:p>
          <a:p>
            <a:pPr marL="0" marR="0" lvl="0" indent="0" algn="just"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600" b="0" i="0" u="none" strike="noStrike" cap="none" normalizeH="0" baseline="0" dirty="0">
                <a:ln>
                  <a:noFill/>
                </a:ln>
                <a:solidFill>
                  <a:schemeClr val="bg2"/>
                </a:solidFill>
                <a:effectLst/>
                <a:latin typeface="Open Sans" panose="020B0606030504020204" pitchFamily="34" charset="0"/>
                <a:ea typeface="Open Sans" panose="020B0606030504020204" pitchFamily="34" charset="0"/>
                <a:cs typeface="Open Sans" panose="020B0606030504020204" pitchFamily="34" charset="0"/>
              </a:rPr>
              <a:t>(6)  F </a:t>
            </a:r>
            <a:r>
              <a:rPr kumimoji="0" lang="en-US" altLang="en-US" sz="1600" b="0" i="0" u="none" strike="noStrike" cap="none" normalizeH="0" baseline="0" dirty="0">
                <a:ln>
                  <a:noFill/>
                </a:ln>
                <a:solidFill>
                  <a:schemeClr val="bg2"/>
                </a:solidFill>
                <a:effectLst/>
                <a:latin typeface="Open Sans" panose="020B0606030504020204" pitchFamily="34" charset="0"/>
                <a:ea typeface="Open Sans" panose="020B0606030504020204" pitchFamily="34" charset="0"/>
                <a:cs typeface="Open Sans" panose="020B0606030504020204" pitchFamily="34" charset="0"/>
                <a:sym typeface="Symbol" panose="05050102010706020507" pitchFamily="18" charset="2"/>
              </a:rPr>
              <a:t></a:t>
            </a:r>
            <a:r>
              <a:rPr kumimoji="0" lang="en-US" altLang="en-US" sz="1600" b="0" i="0" u="none" strike="noStrike" cap="none" normalizeH="0" baseline="0" dirty="0">
                <a:ln>
                  <a:noFill/>
                </a:ln>
                <a:solidFill>
                  <a:schemeClr val="bg2"/>
                </a:solidFill>
                <a:effectLst/>
                <a:latin typeface="Open Sans" panose="020B0606030504020204" pitchFamily="34" charset="0"/>
                <a:ea typeface="Open Sans" panose="020B0606030504020204" pitchFamily="34" charset="0"/>
                <a:cs typeface="Open Sans" panose="020B0606030504020204" pitchFamily="34" charset="0"/>
              </a:rPr>
              <a:t> id</a:t>
            </a:r>
          </a:p>
          <a:p>
            <a:pPr marL="0" marR="0" lvl="0" indent="0" algn="just" defTabSz="914400" rtl="0" eaLnBrk="1" fontAlgn="base" latinLnBrk="0" hangingPunct="1">
              <a:lnSpc>
                <a:spcPct val="100000"/>
              </a:lnSpc>
              <a:spcBef>
                <a:spcPct val="0"/>
              </a:spcBef>
              <a:spcAft>
                <a:spcPct val="0"/>
              </a:spcAft>
              <a:buClr>
                <a:schemeClr val="hlink"/>
              </a:buClr>
              <a:buSzPct val="120000"/>
              <a:buFontTx/>
              <a:buNone/>
              <a:tabLst/>
            </a:pPr>
            <a:endParaRPr kumimoji="0" lang="en-US" altLang="en-US" sz="1600" b="0" i="0" u="none" strike="noStrike" cap="none" normalizeH="0" baseline="0" dirty="0">
              <a:ln>
                <a:noFill/>
              </a:ln>
              <a:solidFill>
                <a:schemeClr val="bg2"/>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281174531"/>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95"/>
        <p:cNvGrpSpPr/>
        <p:nvPr/>
      </p:nvGrpSpPr>
      <p:grpSpPr>
        <a:xfrm>
          <a:off x="0" y="0"/>
          <a:ext cx="0" cy="0"/>
          <a:chOff x="0" y="0"/>
          <a:chExt cx="0" cy="0"/>
        </a:xfrm>
      </p:grpSpPr>
      <p:graphicFrame>
        <p:nvGraphicFramePr>
          <p:cNvPr id="7" name="Group 49">
            <a:extLst>
              <a:ext uri="{FF2B5EF4-FFF2-40B4-BE49-F238E27FC236}">
                <a16:creationId xmlns:a16="http://schemas.microsoft.com/office/drawing/2014/main" id="{0FCC0A11-4D84-4365-AD34-C71CE7632D89}"/>
              </a:ext>
            </a:extLst>
          </p:cNvPr>
          <p:cNvGraphicFramePr>
            <a:graphicFrameLocks noGrp="1"/>
          </p:cNvGraphicFramePr>
          <p:nvPr>
            <p:extLst>
              <p:ext uri="{D42A27DB-BD31-4B8C-83A1-F6EECF244321}">
                <p14:modId xmlns:p14="http://schemas.microsoft.com/office/powerpoint/2010/main" val="2421259657"/>
              </p:ext>
            </p:extLst>
          </p:nvPr>
        </p:nvGraphicFramePr>
        <p:xfrm>
          <a:off x="1043796" y="950824"/>
          <a:ext cx="6719978" cy="4119682"/>
        </p:xfrm>
        <a:graphic>
          <a:graphicData uri="http://schemas.openxmlformats.org/drawingml/2006/table">
            <a:tbl>
              <a:tblPr/>
              <a:tblGrid>
                <a:gridCol w="617979">
                  <a:extLst>
                    <a:ext uri="{9D8B030D-6E8A-4147-A177-3AD203B41FA5}">
                      <a16:colId xmlns:a16="http://schemas.microsoft.com/office/drawing/2014/main" val="1666275689"/>
                    </a:ext>
                  </a:extLst>
                </a:gridCol>
                <a:gridCol w="1989691">
                  <a:extLst>
                    <a:ext uri="{9D8B030D-6E8A-4147-A177-3AD203B41FA5}">
                      <a16:colId xmlns:a16="http://schemas.microsoft.com/office/drawing/2014/main" val="2052225295"/>
                    </a:ext>
                  </a:extLst>
                </a:gridCol>
                <a:gridCol w="1622015">
                  <a:extLst>
                    <a:ext uri="{9D8B030D-6E8A-4147-A177-3AD203B41FA5}">
                      <a16:colId xmlns:a16="http://schemas.microsoft.com/office/drawing/2014/main" val="2168977127"/>
                    </a:ext>
                  </a:extLst>
                </a:gridCol>
                <a:gridCol w="2490293">
                  <a:extLst>
                    <a:ext uri="{9D8B030D-6E8A-4147-A177-3AD203B41FA5}">
                      <a16:colId xmlns:a16="http://schemas.microsoft.com/office/drawing/2014/main" val="1111508213"/>
                    </a:ext>
                  </a:extLst>
                </a:gridCol>
              </a:tblGrid>
              <a:tr h="401122">
                <a:tc gridSpan="2">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7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STACK</a:t>
                      </a:r>
                      <a:endParaRPr kumimoji="0" lang="en-US" altLang="en-US" sz="1700" b="0" i="0" u="none" strike="noStrike" cap="none" normalizeH="0" baseline="0">
                        <a:ln>
                          <a:noFill/>
                        </a:ln>
                        <a:solidFill>
                          <a:schemeClr val="tx1"/>
                        </a:solidFill>
                        <a:effectLst/>
                        <a:latin typeface="Tahoma" panose="020B0604030504040204" pitchFamily="34" charset="0"/>
                        <a:cs typeface="Arial" panose="020B0604020202020204" pitchFamily="34" charset="0"/>
                      </a:endParaRP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7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INPUT</a:t>
                      </a:r>
                      <a:endParaRPr kumimoji="0" lang="en-US" altLang="en-US" sz="1700" b="0" i="0" u="none" strike="noStrike" cap="none" normalizeH="0" baseline="0">
                        <a:ln>
                          <a:noFill/>
                        </a:ln>
                        <a:solidFill>
                          <a:schemeClr val="tx1"/>
                        </a:solidFill>
                        <a:effectLst/>
                        <a:latin typeface="Tahoma" panose="020B0604030504040204" pitchFamily="34" charset="0"/>
                        <a:cs typeface="Arial" panose="020B0604020202020204" pitchFamily="34" charset="0"/>
                      </a:endParaRP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7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ACTION</a:t>
                      </a:r>
                      <a:endParaRPr kumimoji="0" lang="en-US" altLang="en-US" sz="1700" b="0" i="0" u="none" strike="noStrike" cap="none" normalizeH="0" baseline="0">
                        <a:ln>
                          <a:noFill/>
                        </a:ln>
                        <a:solidFill>
                          <a:schemeClr val="tx1"/>
                        </a:solidFill>
                        <a:effectLst/>
                        <a:latin typeface="Tahoma" panose="020B0604030504040204" pitchFamily="34" charset="0"/>
                        <a:cs typeface="Arial" panose="020B0604020202020204" pitchFamily="34" charset="0"/>
                      </a:endParaRP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89044847"/>
                  </a:ext>
                </a:extLst>
              </a:tr>
              <a:tr h="3599615">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7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a:t>
                      </a:r>
                      <a:endParaRPr kumimoji="0" lang="en-US" altLang="en-US" sz="1700" b="0" i="0" u="none" strike="noStrike" cap="none" normalizeH="0" baseline="0">
                        <a:ln>
                          <a:noFill/>
                        </a:ln>
                        <a:solidFill>
                          <a:schemeClr val="tx1"/>
                        </a:solidFill>
                        <a:effectLst/>
                        <a:latin typeface="Tahoma" panose="020B0604030504040204" pitchFamily="34"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
                          <a:schemeClr val="hlink"/>
                        </a:buClr>
                        <a:buSzPct val="120000"/>
                        <a:buFontTx/>
                        <a:buNone/>
                        <a:tabLst/>
                      </a:pPr>
                      <a:r>
                        <a:rPr kumimoji="0" lang="en-US" altLang="en-US" sz="17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a:t>
                      </a:r>
                      <a:endParaRPr kumimoji="0" lang="en-US" altLang="en-US" sz="1700" b="0" i="0" u="none" strike="noStrike" cap="none" normalizeH="0" baseline="0">
                        <a:ln>
                          <a:noFill/>
                        </a:ln>
                        <a:solidFill>
                          <a:schemeClr val="tx1"/>
                        </a:solidFill>
                        <a:effectLst/>
                        <a:latin typeface="Tahoma" panose="020B0604030504040204" pitchFamily="34"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
                          <a:schemeClr val="hlink"/>
                        </a:buClr>
                        <a:buSzPct val="120000"/>
                        <a:buFontTx/>
                        <a:buNone/>
                        <a:tabLst/>
                      </a:pPr>
                      <a:r>
                        <a:rPr kumimoji="0" lang="en-US" altLang="en-US" sz="17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(3)</a:t>
                      </a:r>
                      <a:endParaRPr kumimoji="0" lang="en-US" altLang="en-US" sz="1700" b="0" i="0" u="none" strike="noStrike" cap="none" normalizeH="0" baseline="0">
                        <a:ln>
                          <a:noFill/>
                        </a:ln>
                        <a:solidFill>
                          <a:schemeClr val="tx1"/>
                        </a:solidFill>
                        <a:effectLst/>
                        <a:latin typeface="Tahoma" panose="020B0604030504040204" pitchFamily="34"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
                          <a:schemeClr val="hlink"/>
                        </a:buClr>
                        <a:buSzPct val="120000"/>
                        <a:buFontTx/>
                        <a:buNone/>
                        <a:tabLst/>
                      </a:pPr>
                      <a:r>
                        <a:rPr kumimoji="0" lang="en-US" altLang="en-US" sz="17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(4)</a:t>
                      </a:r>
                      <a:endParaRPr kumimoji="0" lang="en-US" altLang="en-US" sz="1700" b="0" i="0" u="none" strike="noStrike" cap="none" normalizeH="0" baseline="0">
                        <a:ln>
                          <a:noFill/>
                        </a:ln>
                        <a:solidFill>
                          <a:schemeClr val="tx1"/>
                        </a:solidFill>
                        <a:effectLst/>
                        <a:latin typeface="Tahoma" panose="020B0604030504040204" pitchFamily="34"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
                          <a:schemeClr val="hlink"/>
                        </a:buClr>
                        <a:buSzPct val="120000"/>
                        <a:buFontTx/>
                        <a:buNone/>
                        <a:tabLst/>
                      </a:pPr>
                      <a:r>
                        <a:rPr kumimoji="0" lang="en-US" altLang="en-US" sz="17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(5)</a:t>
                      </a:r>
                      <a:endParaRPr kumimoji="0" lang="en-US" altLang="en-US" sz="1700" b="0" i="0" u="none" strike="noStrike" cap="none" normalizeH="0" baseline="0">
                        <a:ln>
                          <a:noFill/>
                        </a:ln>
                        <a:solidFill>
                          <a:schemeClr val="tx1"/>
                        </a:solidFill>
                        <a:effectLst/>
                        <a:latin typeface="Tahoma" panose="020B0604030504040204" pitchFamily="34"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
                          <a:schemeClr val="hlink"/>
                        </a:buClr>
                        <a:buSzPct val="120000"/>
                        <a:buFontTx/>
                        <a:buNone/>
                        <a:tabLst/>
                      </a:pPr>
                      <a:r>
                        <a:rPr kumimoji="0" lang="en-US" altLang="en-US" sz="17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(6)</a:t>
                      </a:r>
                      <a:endParaRPr kumimoji="0" lang="en-US" altLang="en-US" sz="1700" b="0" i="0" u="none" strike="noStrike" cap="none" normalizeH="0" baseline="0">
                        <a:ln>
                          <a:noFill/>
                        </a:ln>
                        <a:solidFill>
                          <a:schemeClr val="tx1"/>
                        </a:solidFill>
                        <a:effectLst/>
                        <a:latin typeface="Tahoma" panose="020B0604030504040204" pitchFamily="34"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
                          <a:schemeClr val="hlink"/>
                        </a:buClr>
                        <a:buSzPct val="120000"/>
                        <a:buFontTx/>
                        <a:buNone/>
                        <a:tabLst/>
                      </a:pPr>
                      <a:r>
                        <a:rPr kumimoji="0" lang="en-US" altLang="en-US" sz="17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(7)</a:t>
                      </a:r>
                      <a:endParaRPr kumimoji="0" lang="en-US" altLang="en-US" sz="1700" b="0" i="0" u="none" strike="noStrike" cap="none" normalizeH="0" baseline="0">
                        <a:ln>
                          <a:noFill/>
                        </a:ln>
                        <a:solidFill>
                          <a:schemeClr val="tx1"/>
                        </a:solidFill>
                        <a:effectLst/>
                        <a:latin typeface="Tahoma" panose="020B0604030504040204" pitchFamily="34"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
                          <a:schemeClr val="hlink"/>
                        </a:buClr>
                        <a:buSzPct val="120000"/>
                        <a:buFontTx/>
                        <a:buNone/>
                        <a:tabLst/>
                      </a:pPr>
                      <a:r>
                        <a:rPr kumimoji="0" lang="en-US" altLang="en-US" sz="17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(8)</a:t>
                      </a:r>
                      <a:endParaRPr kumimoji="0" lang="en-US" altLang="en-US" sz="1700" b="0" i="0" u="none" strike="noStrike" cap="none" normalizeH="0" baseline="0">
                        <a:ln>
                          <a:noFill/>
                        </a:ln>
                        <a:solidFill>
                          <a:schemeClr val="tx1"/>
                        </a:solidFill>
                        <a:effectLst/>
                        <a:latin typeface="Tahoma" panose="020B0604030504040204" pitchFamily="34"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
                          <a:schemeClr val="hlink"/>
                        </a:buClr>
                        <a:buSzPct val="120000"/>
                        <a:buFontTx/>
                        <a:buNone/>
                        <a:tabLst/>
                      </a:pPr>
                      <a:r>
                        <a:rPr kumimoji="0" lang="en-US" altLang="en-US" sz="17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(9)</a:t>
                      </a:r>
                      <a:endParaRPr kumimoji="0" lang="en-US" altLang="en-US" sz="1700" b="0" i="0" u="none" strike="noStrike" cap="none" normalizeH="0" baseline="0">
                        <a:ln>
                          <a:noFill/>
                        </a:ln>
                        <a:solidFill>
                          <a:schemeClr val="tx1"/>
                        </a:solidFill>
                        <a:effectLst/>
                        <a:latin typeface="Tahoma" panose="020B0604030504040204" pitchFamily="34"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
                          <a:schemeClr val="hlink"/>
                        </a:buClr>
                        <a:buSzPct val="120000"/>
                        <a:buFontTx/>
                        <a:buNone/>
                        <a:tabLst/>
                      </a:pPr>
                      <a:r>
                        <a:rPr kumimoji="0" lang="en-US" altLang="en-US" sz="17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(10)</a:t>
                      </a:r>
                      <a:endParaRPr kumimoji="0" lang="en-US" altLang="en-US" sz="1700" b="0" i="0" u="none" strike="noStrike" cap="none" normalizeH="0" baseline="0">
                        <a:ln>
                          <a:noFill/>
                        </a:ln>
                        <a:solidFill>
                          <a:schemeClr val="tx1"/>
                        </a:solidFill>
                        <a:effectLst/>
                        <a:latin typeface="Tahoma" panose="020B0604030504040204" pitchFamily="34"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
                          <a:schemeClr val="hlink"/>
                        </a:buClr>
                        <a:buSzPct val="120000"/>
                        <a:buFontTx/>
                        <a:buNone/>
                        <a:tabLst/>
                      </a:pPr>
                      <a:r>
                        <a:rPr kumimoji="0" lang="en-US" altLang="en-US" sz="17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(11)</a:t>
                      </a:r>
                      <a:endParaRPr kumimoji="0" lang="en-US" altLang="en-US" sz="1700" b="0" i="0" u="none" strike="noStrike" cap="none" normalizeH="0" baseline="0">
                        <a:ln>
                          <a:noFill/>
                        </a:ln>
                        <a:solidFill>
                          <a:schemeClr val="tx1"/>
                        </a:solidFill>
                        <a:effectLst/>
                        <a:latin typeface="Tahoma" panose="020B0604030504040204" pitchFamily="34"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
                          <a:schemeClr val="hlink"/>
                        </a:buClr>
                        <a:buSzPct val="120000"/>
                        <a:buFontTx/>
                        <a:buNone/>
                        <a:tabLst/>
                      </a:pPr>
                      <a:r>
                        <a:rPr kumimoji="0" lang="en-US" altLang="en-US" sz="17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(12)</a:t>
                      </a:r>
                      <a:endParaRPr kumimoji="0" lang="en-US" altLang="en-US" sz="1700" b="0" i="0" u="none" strike="noStrike" cap="none" normalizeH="0" baseline="0">
                        <a:ln>
                          <a:noFill/>
                        </a:ln>
                        <a:solidFill>
                          <a:schemeClr val="tx1"/>
                        </a:solidFill>
                        <a:effectLst/>
                        <a:latin typeface="Tahoma" panose="020B0604030504040204" pitchFamily="34"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
                          <a:schemeClr val="hlink"/>
                        </a:buClr>
                        <a:buSzPct val="120000"/>
                        <a:buFontTx/>
                        <a:buNone/>
                        <a:tabLst/>
                      </a:pPr>
                      <a:r>
                        <a:rPr kumimoji="0" lang="en-US" altLang="en-US" sz="17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(13)</a:t>
                      </a:r>
                      <a:endParaRPr kumimoji="0" lang="en-US" altLang="en-US" sz="1700" b="0" i="0" u="none" strike="noStrike" cap="none" normalizeH="0" baseline="0">
                        <a:ln>
                          <a:noFill/>
                        </a:ln>
                        <a:solidFill>
                          <a:schemeClr val="tx1"/>
                        </a:solidFill>
                        <a:effectLst/>
                        <a:latin typeface="Tahoma" panose="020B0604030504040204" pitchFamily="34"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
                          <a:schemeClr val="hlink"/>
                        </a:buClr>
                        <a:buSzPct val="120000"/>
                        <a:buFontTx/>
                        <a:buNone/>
                        <a:tabLst/>
                      </a:pPr>
                      <a:r>
                        <a:rPr kumimoji="0" lang="en-US" altLang="en-US" sz="17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(14)</a:t>
                      </a:r>
                      <a:endParaRPr kumimoji="0" lang="en-US" altLang="en-US" sz="1700" b="0" i="0" u="none" strike="noStrike" cap="none" normalizeH="0" baseline="0">
                        <a:ln>
                          <a:noFill/>
                        </a:ln>
                        <a:solidFill>
                          <a:schemeClr val="tx1"/>
                        </a:solidFill>
                        <a:effectLst/>
                        <a:latin typeface="Tahoma" panose="020B0604030504040204" pitchFamily="34" charset="0"/>
                        <a:cs typeface="Arial" panose="020B0604020202020204" pitchFamily="34" charset="0"/>
                      </a:endParaRP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0</a:t>
                      </a:r>
                      <a:endParaRPr kumimoji="0" lang="en-US" altLang="en-US" sz="1700" b="0" i="0" u="none" strike="noStrike" cap="none" normalizeH="0" baseline="0" dirty="0">
                        <a:ln>
                          <a:noFill/>
                        </a:ln>
                        <a:solidFill>
                          <a:schemeClr val="tx1"/>
                        </a:solidFill>
                        <a:effectLst/>
                        <a:latin typeface="Tahoma" panose="020B0604030504040204" pitchFamily="34"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
                          <a:schemeClr val="hlink"/>
                        </a:buClr>
                        <a:buSzPct val="120000"/>
                        <a:buFontTx/>
                        <a:buNone/>
                        <a:tabLst/>
                      </a:pP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0  id 5</a:t>
                      </a:r>
                      <a:endParaRPr kumimoji="0" lang="en-US" altLang="en-US" sz="1700" b="0" i="0" u="none" strike="noStrike" cap="none" normalizeH="0" baseline="0" dirty="0">
                        <a:ln>
                          <a:noFill/>
                        </a:ln>
                        <a:solidFill>
                          <a:schemeClr val="tx1"/>
                        </a:solidFill>
                        <a:effectLst/>
                        <a:latin typeface="Tahoma" panose="020B0604030504040204" pitchFamily="34"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
                          <a:schemeClr val="hlink"/>
                        </a:buClr>
                        <a:buSzPct val="120000"/>
                        <a:buFontTx/>
                        <a:buNone/>
                        <a:tabLst/>
                      </a:pP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0  F  3</a:t>
                      </a:r>
                      <a:endParaRPr kumimoji="0" lang="en-US" altLang="en-US" sz="1700" b="0" i="0" u="none" strike="noStrike" cap="none" normalizeH="0" baseline="0" dirty="0">
                        <a:ln>
                          <a:noFill/>
                        </a:ln>
                        <a:solidFill>
                          <a:schemeClr val="tx1"/>
                        </a:solidFill>
                        <a:effectLst/>
                        <a:latin typeface="Tahoma" panose="020B0604030504040204" pitchFamily="34"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
                          <a:schemeClr val="hlink"/>
                        </a:buClr>
                        <a:buSzPct val="120000"/>
                        <a:buFontTx/>
                        <a:buNone/>
                        <a:tabLst/>
                      </a:pP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0  T  2</a:t>
                      </a:r>
                      <a:endParaRPr kumimoji="0" lang="en-US" altLang="en-US" sz="1700" b="0" i="0" u="none" strike="noStrike" cap="none" normalizeH="0" baseline="0" dirty="0">
                        <a:ln>
                          <a:noFill/>
                        </a:ln>
                        <a:solidFill>
                          <a:schemeClr val="tx1"/>
                        </a:solidFill>
                        <a:effectLst/>
                        <a:latin typeface="Tahoma" panose="020B0604030504040204" pitchFamily="34"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
                          <a:schemeClr val="hlink"/>
                        </a:buClr>
                        <a:buSzPct val="120000"/>
                        <a:buFontTx/>
                        <a:buNone/>
                        <a:tabLst/>
                      </a:pP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0  T  2  </a:t>
                      </a:r>
                      <a:r>
                        <a:rPr kumimoji="0" lang="en-US" altLang="en-US" sz="17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7</a:t>
                      </a:r>
                      <a:endParaRPr kumimoji="0" lang="en-US" altLang="en-US" sz="1700" b="0" i="0" u="none" strike="noStrike" cap="none" normalizeH="0" baseline="0" dirty="0">
                        <a:ln>
                          <a:noFill/>
                        </a:ln>
                        <a:solidFill>
                          <a:schemeClr val="tx1"/>
                        </a:solidFill>
                        <a:effectLst/>
                        <a:latin typeface="Tahoma" panose="020B0604030504040204" pitchFamily="34"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
                          <a:schemeClr val="hlink"/>
                        </a:buClr>
                        <a:buSzPct val="120000"/>
                        <a:buFontTx/>
                        <a:buNone/>
                        <a:tabLst/>
                      </a:pP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0  T  2  </a:t>
                      </a:r>
                      <a:r>
                        <a:rPr kumimoji="0" lang="en-US" altLang="en-US" sz="17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7  id  5</a:t>
                      </a:r>
                      <a:endParaRPr kumimoji="0" lang="en-US" altLang="en-US" sz="1700" b="0" i="0" u="none" strike="noStrike" cap="none" normalizeH="0" baseline="0" dirty="0">
                        <a:ln>
                          <a:noFill/>
                        </a:ln>
                        <a:solidFill>
                          <a:schemeClr val="tx1"/>
                        </a:solidFill>
                        <a:effectLst/>
                        <a:latin typeface="Tahoma" panose="020B0604030504040204" pitchFamily="34"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
                          <a:schemeClr val="hlink"/>
                        </a:buClr>
                        <a:buSzPct val="120000"/>
                        <a:buFontTx/>
                        <a:buNone/>
                        <a:tabLst/>
                      </a:pP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0  T  2  </a:t>
                      </a:r>
                      <a:r>
                        <a:rPr kumimoji="0" lang="en-US" altLang="en-US" sz="17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7  F   10</a:t>
                      </a:r>
                      <a:endParaRPr kumimoji="0" lang="en-US" altLang="en-US" sz="1700" b="0" i="0" u="none" strike="noStrike" cap="none" normalizeH="0" baseline="0" dirty="0">
                        <a:ln>
                          <a:noFill/>
                        </a:ln>
                        <a:solidFill>
                          <a:schemeClr val="tx1"/>
                        </a:solidFill>
                        <a:effectLst/>
                        <a:latin typeface="Tahoma" panose="020B0604030504040204" pitchFamily="34"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
                          <a:schemeClr val="hlink"/>
                        </a:buClr>
                        <a:buSzPct val="120000"/>
                        <a:buFontTx/>
                        <a:buNone/>
                        <a:tabLst/>
                      </a:pP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0  T  2</a:t>
                      </a:r>
                      <a:endParaRPr kumimoji="0" lang="en-US" altLang="en-US" sz="1700" b="0" i="0" u="none" strike="noStrike" cap="none" normalizeH="0" baseline="0" dirty="0">
                        <a:ln>
                          <a:noFill/>
                        </a:ln>
                        <a:solidFill>
                          <a:schemeClr val="tx1"/>
                        </a:solidFill>
                        <a:effectLst/>
                        <a:latin typeface="Tahoma" panose="020B0604030504040204" pitchFamily="34"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
                          <a:schemeClr val="hlink"/>
                        </a:buClr>
                        <a:buSzPct val="120000"/>
                        <a:buFontTx/>
                        <a:buNone/>
                        <a:tabLst/>
                      </a:pP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0  E  1</a:t>
                      </a:r>
                      <a:endParaRPr kumimoji="0" lang="en-US" altLang="en-US" sz="1700" b="0" i="0" u="none" strike="noStrike" cap="none" normalizeH="0" baseline="0" dirty="0">
                        <a:ln>
                          <a:noFill/>
                        </a:ln>
                        <a:solidFill>
                          <a:schemeClr val="tx1"/>
                        </a:solidFill>
                        <a:effectLst/>
                        <a:latin typeface="Tahoma" panose="020B0604030504040204" pitchFamily="34"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
                          <a:schemeClr val="hlink"/>
                        </a:buClr>
                        <a:buSzPct val="120000"/>
                        <a:buFontTx/>
                        <a:buNone/>
                        <a:tabLst/>
                      </a:pP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0  E  1  +  6</a:t>
                      </a:r>
                      <a:endParaRPr kumimoji="0" lang="en-US" altLang="en-US" sz="1700" b="0" i="0" u="none" strike="noStrike" cap="none" normalizeH="0" baseline="0" dirty="0">
                        <a:ln>
                          <a:noFill/>
                        </a:ln>
                        <a:solidFill>
                          <a:schemeClr val="tx1"/>
                        </a:solidFill>
                        <a:effectLst/>
                        <a:latin typeface="Tahoma" panose="020B0604030504040204" pitchFamily="34"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
                          <a:schemeClr val="hlink"/>
                        </a:buClr>
                        <a:buSzPct val="120000"/>
                        <a:buFontTx/>
                        <a:buNone/>
                        <a:tabLst/>
                      </a:pP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0  E  1  +  6  id 5</a:t>
                      </a:r>
                      <a:endParaRPr kumimoji="0" lang="en-US" altLang="en-US" sz="1700" b="0" i="0" u="none" strike="noStrike" cap="none" normalizeH="0" baseline="0" dirty="0">
                        <a:ln>
                          <a:noFill/>
                        </a:ln>
                        <a:solidFill>
                          <a:schemeClr val="tx1"/>
                        </a:solidFill>
                        <a:effectLst/>
                        <a:latin typeface="Tahoma" panose="020B0604030504040204" pitchFamily="34"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
                          <a:schemeClr val="hlink"/>
                        </a:buClr>
                        <a:buSzPct val="120000"/>
                        <a:buFontTx/>
                        <a:buNone/>
                        <a:tabLst/>
                      </a:pP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0  E  1  +  6  F  3</a:t>
                      </a:r>
                      <a:endParaRPr kumimoji="0" lang="en-US" altLang="en-US" sz="1700" b="0" i="0" u="none" strike="noStrike" cap="none" normalizeH="0" baseline="0" dirty="0">
                        <a:ln>
                          <a:noFill/>
                        </a:ln>
                        <a:solidFill>
                          <a:schemeClr val="tx1"/>
                        </a:solidFill>
                        <a:effectLst/>
                        <a:latin typeface="Tahoma" panose="020B0604030504040204" pitchFamily="34"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
                          <a:schemeClr val="hlink"/>
                        </a:buClr>
                        <a:buSzPct val="120000"/>
                        <a:buFontTx/>
                        <a:buNone/>
                        <a:tabLst/>
                      </a:pP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0  E  1  +  6  T  9</a:t>
                      </a:r>
                      <a:endParaRPr kumimoji="0" lang="en-US" altLang="en-US" sz="1700" b="0" i="0" u="none" strike="noStrike" cap="none" normalizeH="0" baseline="0" dirty="0">
                        <a:ln>
                          <a:noFill/>
                        </a:ln>
                        <a:solidFill>
                          <a:schemeClr val="tx1"/>
                        </a:solidFill>
                        <a:effectLst/>
                        <a:latin typeface="Tahoma" panose="020B0604030504040204" pitchFamily="34"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
                          <a:schemeClr val="hlink"/>
                        </a:buClr>
                        <a:buSzPct val="120000"/>
                        <a:buFontTx/>
                        <a:buNone/>
                        <a:tabLst/>
                      </a:pP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0  E  1</a:t>
                      </a:r>
                      <a:endParaRPr kumimoji="0" lang="en-US" altLang="en-US" sz="1700" b="0" i="0" u="none" strike="noStrike" cap="none" normalizeH="0" baseline="0" dirty="0">
                        <a:ln>
                          <a:noFill/>
                        </a:ln>
                        <a:solidFill>
                          <a:schemeClr val="tx1"/>
                        </a:solidFill>
                        <a:effectLst/>
                        <a:latin typeface="Tahoma" panose="020B0604030504040204" pitchFamily="34" charset="0"/>
                        <a:cs typeface="Arial" panose="020B0604020202020204" pitchFamily="34" charset="0"/>
                      </a:endParaRP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id </a:t>
                      </a:r>
                      <a:r>
                        <a:rPr kumimoji="0" lang="en-US" altLang="en-US" sz="17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id + id $</a:t>
                      </a:r>
                      <a:endParaRPr kumimoji="0" lang="en-US" altLang="en-US" sz="1700" b="0" i="0" u="none" strike="noStrike" cap="none" normalizeH="0" baseline="0" dirty="0">
                        <a:ln>
                          <a:noFill/>
                        </a:ln>
                        <a:solidFill>
                          <a:schemeClr val="tx1"/>
                        </a:solidFill>
                        <a:effectLst/>
                        <a:latin typeface="Tahoma" panose="020B0604030504040204" pitchFamily="34" charset="0"/>
                        <a:cs typeface="Arial" panose="020B0604020202020204" pitchFamily="34" charset="0"/>
                      </a:endParaRPr>
                    </a:p>
                    <a:p>
                      <a:pPr marL="0" marR="0" lvl="0" indent="0" algn="r" defTabSz="914400" rtl="0" eaLnBrk="0" fontAlgn="base" latinLnBrk="0" hangingPunct="0">
                        <a:lnSpc>
                          <a:spcPct val="100000"/>
                        </a:lnSpc>
                        <a:spcBef>
                          <a:spcPct val="0"/>
                        </a:spcBef>
                        <a:spcAft>
                          <a:spcPct val="0"/>
                        </a:spcAft>
                        <a:buClr>
                          <a:schemeClr val="hlink"/>
                        </a:buClr>
                        <a:buSzPct val="120000"/>
                        <a:buFontTx/>
                        <a:buNone/>
                        <a:tabLst/>
                      </a:pPr>
                      <a:r>
                        <a:rPr kumimoji="0" lang="en-US" altLang="en-US" sz="17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id + id $</a:t>
                      </a:r>
                      <a:endParaRPr kumimoji="0" lang="en-US" altLang="en-US" sz="1700" b="0" i="0" u="none" strike="noStrike" cap="none" normalizeH="0" baseline="0" dirty="0">
                        <a:ln>
                          <a:noFill/>
                        </a:ln>
                        <a:solidFill>
                          <a:schemeClr val="tx1"/>
                        </a:solidFill>
                        <a:effectLst/>
                        <a:latin typeface="Tahoma" panose="020B0604030504040204" pitchFamily="34" charset="0"/>
                        <a:cs typeface="Arial" panose="020B0604020202020204" pitchFamily="34" charset="0"/>
                      </a:endParaRPr>
                    </a:p>
                    <a:p>
                      <a:pPr marL="0" marR="0" lvl="0" indent="0" algn="r" defTabSz="914400" rtl="0" eaLnBrk="0" fontAlgn="base" latinLnBrk="0" hangingPunct="0">
                        <a:lnSpc>
                          <a:spcPct val="100000"/>
                        </a:lnSpc>
                        <a:spcBef>
                          <a:spcPct val="0"/>
                        </a:spcBef>
                        <a:spcAft>
                          <a:spcPct val="0"/>
                        </a:spcAft>
                        <a:buClr>
                          <a:schemeClr val="hlink"/>
                        </a:buClr>
                        <a:buSzPct val="120000"/>
                        <a:buFontTx/>
                        <a:buNone/>
                        <a:tabLst/>
                      </a:pPr>
                      <a:r>
                        <a:rPr kumimoji="0" lang="en-US" altLang="en-US" sz="17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id + id $</a:t>
                      </a:r>
                      <a:endParaRPr kumimoji="0" lang="en-US" altLang="en-US" sz="1700" b="0" i="0" u="none" strike="noStrike" cap="none" normalizeH="0" baseline="0" dirty="0">
                        <a:ln>
                          <a:noFill/>
                        </a:ln>
                        <a:solidFill>
                          <a:schemeClr val="tx1"/>
                        </a:solidFill>
                        <a:effectLst/>
                        <a:latin typeface="Tahoma" panose="020B0604030504040204" pitchFamily="34" charset="0"/>
                        <a:cs typeface="Arial" panose="020B0604020202020204" pitchFamily="34" charset="0"/>
                      </a:endParaRPr>
                    </a:p>
                    <a:p>
                      <a:pPr marL="0" marR="0" lvl="0" indent="0" algn="r" defTabSz="914400" rtl="0" eaLnBrk="0" fontAlgn="base" latinLnBrk="0" hangingPunct="0">
                        <a:lnSpc>
                          <a:spcPct val="100000"/>
                        </a:lnSpc>
                        <a:spcBef>
                          <a:spcPct val="0"/>
                        </a:spcBef>
                        <a:spcAft>
                          <a:spcPct val="0"/>
                        </a:spcAft>
                        <a:buClr>
                          <a:schemeClr val="hlink"/>
                        </a:buClr>
                        <a:buSzPct val="120000"/>
                        <a:buFontTx/>
                        <a:buNone/>
                        <a:tabLst/>
                      </a:pPr>
                      <a:r>
                        <a:rPr kumimoji="0" lang="en-US" altLang="en-US" sz="17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id + id $</a:t>
                      </a:r>
                      <a:endParaRPr kumimoji="0" lang="en-US" altLang="en-US" sz="1700" b="0" i="0" u="none" strike="noStrike" cap="none" normalizeH="0" baseline="0" dirty="0">
                        <a:ln>
                          <a:noFill/>
                        </a:ln>
                        <a:solidFill>
                          <a:schemeClr val="tx1"/>
                        </a:solidFill>
                        <a:effectLst/>
                        <a:latin typeface="Tahoma" panose="020B0604030504040204" pitchFamily="34" charset="0"/>
                        <a:cs typeface="Arial" panose="020B0604020202020204" pitchFamily="34" charset="0"/>
                      </a:endParaRPr>
                    </a:p>
                    <a:p>
                      <a:pPr marL="0" marR="0" lvl="0" indent="0" algn="r" defTabSz="914400" rtl="0" eaLnBrk="0" fontAlgn="base" latinLnBrk="0" hangingPunct="0">
                        <a:lnSpc>
                          <a:spcPct val="100000"/>
                        </a:lnSpc>
                        <a:spcBef>
                          <a:spcPct val="0"/>
                        </a:spcBef>
                        <a:spcAft>
                          <a:spcPct val="0"/>
                        </a:spcAft>
                        <a:buClr>
                          <a:schemeClr val="hlink"/>
                        </a:buClr>
                        <a:buSzPct val="120000"/>
                        <a:buFontTx/>
                        <a:buNone/>
                        <a:tabLst/>
                      </a:pP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id + id $</a:t>
                      </a:r>
                      <a:endParaRPr kumimoji="0" lang="en-US" altLang="en-US" sz="1700" b="0" i="0" u="none" strike="noStrike" cap="none" normalizeH="0" baseline="0" dirty="0">
                        <a:ln>
                          <a:noFill/>
                        </a:ln>
                        <a:solidFill>
                          <a:schemeClr val="tx1"/>
                        </a:solidFill>
                        <a:effectLst/>
                        <a:latin typeface="Tahoma" panose="020B0604030504040204" pitchFamily="34" charset="0"/>
                        <a:cs typeface="Arial" panose="020B0604020202020204" pitchFamily="34" charset="0"/>
                      </a:endParaRPr>
                    </a:p>
                    <a:p>
                      <a:pPr marL="0" marR="0" lvl="0" indent="0" algn="r" defTabSz="914400" rtl="0" eaLnBrk="0" fontAlgn="base" latinLnBrk="0" hangingPunct="0">
                        <a:lnSpc>
                          <a:spcPct val="100000"/>
                        </a:lnSpc>
                        <a:spcBef>
                          <a:spcPct val="0"/>
                        </a:spcBef>
                        <a:spcAft>
                          <a:spcPct val="0"/>
                        </a:spcAft>
                        <a:buClr>
                          <a:schemeClr val="hlink"/>
                        </a:buClr>
                        <a:buSzPct val="120000"/>
                        <a:buFontTx/>
                        <a:buNone/>
                        <a:tabLst/>
                      </a:pP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id $</a:t>
                      </a:r>
                      <a:endParaRPr kumimoji="0" lang="en-US" altLang="en-US" sz="1700" b="0" i="0" u="none" strike="noStrike" cap="none" normalizeH="0" baseline="0" dirty="0">
                        <a:ln>
                          <a:noFill/>
                        </a:ln>
                        <a:solidFill>
                          <a:schemeClr val="tx1"/>
                        </a:solidFill>
                        <a:effectLst/>
                        <a:latin typeface="Tahoma" panose="020B0604030504040204" pitchFamily="34" charset="0"/>
                        <a:cs typeface="Arial" panose="020B0604020202020204" pitchFamily="34" charset="0"/>
                      </a:endParaRPr>
                    </a:p>
                    <a:p>
                      <a:pPr marL="0" marR="0" lvl="0" indent="0" algn="r" defTabSz="914400" rtl="0" eaLnBrk="0" fontAlgn="base" latinLnBrk="0" hangingPunct="0">
                        <a:lnSpc>
                          <a:spcPct val="100000"/>
                        </a:lnSpc>
                        <a:spcBef>
                          <a:spcPct val="0"/>
                        </a:spcBef>
                        <a:spcAft>
                          <a:spcPct val="0"/>
                        </a:spcAft>
                        <a:buClr>
                          <a:schemeClr val="hlink"/>
                        </a:buClr>
                        <a:buSzPct val="120000"/>
                        <a:buFontTx/>
                        <a:buNone/>
                        <a:tabLst/>
                      </a:pP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id $</a:t>
                      </a:r>
                      <a:endParaRPr kumimoji="0" lang="en-US" altLang="en-US" sz="1700" b="0" i="0" u="none" strike="noStrike" cap="none" normalizeH="0" baseline="0" dirty="0">
                        <a:ln>
                          <a:noFill/>
                        </a:ln>
                        <a:solidFill>
                          <a:schemeClr val="tx1"/>
                        </a:solidFill>
                        <a:effectLst/>
                        <a:latin typeface="Tahoma" panose="020B0604030504040204" pitchFamily="34" charset="0"/>
                        <a:cs typeface="Arial" panose="020B0604020202020204" pitchFamily="34" charset="0"/>
                      </a:endParaRPr>
                    </a:p>
                    <a:p>
                      <a:pPr marL="0" marR="0" lvl="0" indent="0" algn="r" defTabSz="914400" rtl="0" eaLnBrk="0" fontAlgn="base" latinLnBrk="0" hangingPunct="0">
                        <a:lnSpc>
                          <a:spcPct val="100000"/>
                        </a:lnSpc>
                        <a:spcBef>
                          <a:spcPct val="0"/>
                        </a:spcBef>
                        <a:spcAft>
                          <a:spcPct val="0"/>
                        </a:spcAft>
                        <a:buClr>
                          <a:schemeClr val="hlink"/>
                        </a:buClr>
                        <a:buSzPct val="120000"/>
                        <a:buFontTx/>
                        <a:buNone/>
                        <a:tabLst/>
                      </a:pP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id $</a:t>
                      </a:r>
                      <a:endParaRPr kumimoji="0" lang="en-US" altLang="en-US" sz="1700" b="0" i="0" u="none" strike="noStrike" cap="none" normalizeH="0" baseline="0" dirty="0">
                        <a:ln>
                          <a:noFill/>
                        </a:ln>
                        <a:solidFill>
                          <a:schemeClr val="tx1"/>
                        </a:solidFill>
                        <a:effectLst/>
                        <a:latin typeface="Tahoma" panose="020B0604030504040204" pitchFamily="34" charset="0"/>
                        <a:cs typeface="Arial" panose="020B0604020202020204" pitchFamily="34" charset="0"/>
                      </a:endParaRPr>
                    </a:p>
                    <a:p>
                      <a:pPr marL="0" marR="0" lvl="0" indent="0" algn="r" defTabSz="914400" rtl="0" eaLnBrk="0" fontAlgn="base" latinLnBrk="0" hangingPunct="0">
                        <a:lnSpc>
                          <a:spcPct val="100000"/>
                        </a:lnSpc>
                        <a:spcBef>
                          <a:spcPct val="0"/>
                        </a:spcBef>
                        <a:spcAft>
                          <a:spcPct val="0"/>
                        </a:spcAft>
                        <a:buClr>
                          <a:schemeClr val="hlink"/>
                        </a:buClr>
                        <a:buSzPct val="120000"/>
                        <a:buFontTx/>
                        <a:buNone/>
                        <a:tabLst/>
                      </a:pP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id $</a:t>
                      </a:r>
                      <a:endParaRPr kumimoji="0" lang="en-US" altLang="en-US" sz="1700" b="0" i="0" u="none" strike="noStrike" cap="none" normalizeH="0" baseline="0" dirty="0">
                        <a:ln>
                          <a:noFill/>
                        </a:ln>
                        <a:solidFill>
                          <a:schemeClr val="tx1"/>
                        </a:solidFill>
                        <a:effectLst/>
                        <a:latin typeface="Tahoma" panose="020B0604030504040204" pitchFamily="34" charset="0"/>
                        <a:cs typeface="Arial" panose="020B0604020202020204" pitchFamily="34" charset="0"/>
                      </a:endParaRPr>
                    </a:p>
                    <a:p>
                      <a:pPr marL="0" marR="0" lvl="0" indent="0" algn="r" defTabSz="914400" rtl="0" eaLnBrk="0" fontAlgn="base" latinLnBrk="0" hangingPunct="0">
                        <a:lnSpc>
                          <a:spcPct val="100000"/>
                        </a:lnSpc>
                        <a:spcBef>
                          <a:spcPct val="0"/>
                        </a:spcBef>
                        <a:spcAft>
                          <a:spcPct val="0"/>
                        </a:spcAft>
                        <a:buClr>
                          <a:schemeClr val="hlink"/>
                        </a:buClr>
                        <a:buSzPct val="120000"/>
                        <a:buFontTx/>
                        <a:buNone/>
                        <a:tabLst/>
                      </a:pP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id  $</a:t>
                      </a:r>
                      <a:endParaRPr kumimoji="0" lang="en-US" altLang="en-US" sz="1700" b="0" i="0" u="none" strike="noStrike" cap="none" normalizeH="0" baseline="0" dirty="0">
                        <a:ln>
                          <a:noFill/>
                        </a:ln>
                        <a:solidFill>
                          <a:schemeClr val="tx1"/>
                        </a:solidFill>
                        <a:effectLst/>
                        <a:latin typeface="Tahoma" panose="020B0604030504040204" pitchFamily="34" charset="0"/>
                        <a:cs typeface="Arial" panose="020B0604020202020204" pitchFamily="34" charset="0"/>
                      </a:endParaRPr>
                    </a:p>
                    <a:p>
                      <a:pPr marL="0" marR="0" lvl="0" indent="0" algn="r" defTabSz="914400" rtl="0" eaLnBrk="0" fontAlgn="base" latinLnBrk="0" hangingPunct="0">
                        <a:lnSpc>
                          <a:spcPct val="100000"/>
                        </a:lnSpc>
                        <a:spcBef>
                          <a:spcPct val="0"/>
                        </a:spcBef>
                        <a:spcAft>
                          <a:spcPct val="0"/>
                        </a:spcAft>
                        <a:buClr>
                          <a:schemeClr val="hlink"/>
                        </a:buClr>
                        <a:buSzPct val="120000"/>
                        <a:buFontTx/>
                        <a:buNone/>
                        <a:tabLst/>
                      </a:pP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endParaRPr kumimoji="0" lang="en-US" altLang="en-US" sz="1700" b="0" i="0" u="none" strike="noStrike" cap="none" normalizeH="0" baseline="0" dirty="0">
                        <a:ln>
                          <a:noFill/>
                        </a:ln>
                        <a:solidFill>
                          <a:schemeClr val="tx1"/>
                        </a:solidFill>
                        <a:effectLst/>
                        <a:latin typeface="Tahoma" panose="020B0604030504040204" pitchFamily="34" charset="0"/>
                        <a:cs typeface="Arial" panose="020B0604020202020204" pitchFamily="34" charset="0"/>
                      </a:endParaRPr>
                    </a:p>
                    <a:p>
                      <a:pPr marL="0" marR="0" lvl="0" indent="0" algn="r" defTabSz="914400" rtl="0" eaLnBrk="0" fontAlgn="base" latinLnBrk="0" hangingPunct="0">
                        <a:lnSpc>
                          <a:spcPct val="100000"/>
                        </a:lnSpc>
                        <a:spcBef>
                          <a:spcPct val="0"/>
                        </a:spcBef>
                        <a:spcAft>
                          <a:spcPct val="0"/>
                        </a:spcAft>
                        <a:buClr>
                          <a:schemeClr val="hlink"/>
                        </a:buClr>
                        <a:buSzPct val="120000"/>
                        <a:buFontTx/>
                        <a:buNone/>
                        <a:tabLst/>
                      </a:pP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endParaRPr kumimoji="0" lang="en-US" altLang="en-US" sz="1700" b="0" i="0" u="none" strike="noStrike" cap="none" normalizeH="0" baseline="0" dirty="0">
                        <a:ln>
                          <a:noFill/>
                        </a:ln>
                        <a:solidFill>
                          <a:schemeClr val="tx1"/>
                        </a:solidFill>
                        <a:effectLst/>
                        <a:latin typeface="Tahoma" panose="020B0604030504040204" pitchFamily="34" charset="0"/>
                        <a:cs typeface="Arial" panose="020B0604020202020204" pitchFamily="34" charset="0"/>
                      </a:endParaRPr>
                    </a:p>
                    <a:p>
                      <a:pPr marL="0" marR="0" lvl="0" indent="0" algn="r" defTabSz="914400" rtl="0" eaLnBrk="0" fontAlgn="base" latinLnBrk="0" hangingPunct="0">
                        <a:lnSpc>
                          <a:spcPct val="100000"/>
                        </a:lnSpc>
                        <a:spcBef>
                          <a:spcPct val="0"/>
                        </a:spcBef>
                        <a:spcAft>
                          <a:spcPct val="0"/>
                        </a:spcAft>
                        <a:buClr>
                          <a:schemeClr val="hlink"/>
                        </a:buClr>
                        <a:buSzPct val="120000"/>
                        <a:buFontTx/>
                        <a:buNone/>
                        <a:tabLst/>
                      </a:pP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endParaRPr kumimoji="0" lang="en-US" altLang="en-US" sz="1700" b="0" i="0" u="none" strike="noStrike" cap="none" normalizeH="0" baseline="0" dirty="0">
                        <a:ln>
                          <a:noFill/>
                        </a:ln>
                        <a:solidFill>
                          <a:schemeClr val="tx1"/>
                        </a:solidFill>
                        <a:effectLst/>
                        <a:latin typeface="Tahoma" panose="020B0604030504040204" pitchFamily="34" charset="0"/>
                        <a:cs typeface="Arial" panose="020B0604020202020204" pitchFamily="34" charset="0"/>
                      </a:endParaRPr>
                    </a:p>
                    <a:p>
                      <a:pPr marL="0" marR="0" lvl="0" indent="0" algn="r" defTabSz="914400" rtl="0" eaLnBrk="0" fontAlgn="base" latinLnBrk="0" hangingPunct="0">
                        <a:lnSpc>
                          <a:spcPct val="100000"/>
                        </a:lnSpc>
                        <a:spcBef>
                          <a:spcPct val="0"/>
                        </a:spcBef>
                        <a:spcAft>
                          <a:spcPct val="0"/>
                        </a:spcAft>
                        <a:buClr>
                          <a:schemeClr val="hlink"/>
                        </a:buClr>
                        <a:buSzPct val="120000"/>
                        <a:buFontTx/>
                        <a:buNone/>
                        <a:tabLst/>
                      </a:pP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endParaRPr kumimoji="0" lang="en-US" altLang="en-US" sz="1700" b="0" i="0" u="none" strike="noStrike" cap="none" normalizeH="0" baseline="0" dirty="0">
                        <a:ln>
                          <a:noFill/>
                        </a:ln>
                        <a:solidFill>
                          <a:schemeClr val="tx1"/>
                        </a:solidFill>
                        <a:effectLst/>
                        <a:latin typeface="Tahoma" panose="020B0604030504040204" pitchFamily="34" charset="0"/>
                        <a:cs typeface="Arial" panose="020B0604020202020204" pitchFamily="34" charset="0"/>
                      </a:endParaRP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
                          <a:schemeClr val="hlink"/>
                        </a:buClr>
                        <a:buSzPct val="120000"/>
                        <a:buFontTx/>
                        <a:buNone/>
                        <a:tabLst/>
                      </a:pP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shift</a:t>
                      </a:r>
                      <a:endParaRPr kumimoji="0" lang="en-US" altLang="en-US" sz="1700" b="0" i="0" u="none" strike="noStrike" cap="none" normalizeH="0" baseline="0" dirty="0">
                        <a:ln>
                          <a:noFill/>
                        </a:ln>
                        <a:solidFill>
                          <a:schemeClr val="tx1"/>
                        </a:solidFill>
                        <a:effectLst/>
                        <a:latin typeface="Tahoma" panose="020B0604030504040204" pitchFamily="34"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
                          <a:schemeClr val="hlink"/>
                        </a:buClr>
                        <a:buSzPct val="120000"/>
                        <a:buFontTx/>
                        <a:buNone/>
                        <a:tabLst/>
                      </a:pP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reduce by F </a:t>
                      </a:r>
                      <a:r>
                        <a:rPr kumimoji="0" lang="en-US" altLang="en-US" sz="1700" b="0" i="0" u="none" strike="noStrike" cap="none" normalizeH="0" baseline="0" dirty="0">
                          <a:ln>
                            <a:noFill/>
                          </a:ln>
                          <a:solidFill>
                            <a:schemeClr val="tx1"/>
                          </a:solidFill>
                          <a:effectLst/>
                          <a:latin typeface="Symbol" panose="05050102010706020507" pitchFamily="18" charset="2"/>
                          <a:cs typeface="Times New Roman" panose="02020603050405020304" pitchFamily="18" charset="0"/>
                        </a:rPr>
                        <a:t>®</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id</a:t>
                      </a:r>
                      <a:endParaRPr kumimoji="0" lang="en-US" altLang="en-US" sz="1700" b="0" i="0" u="none" strike="noStrike" cap="none" normalizeH="0" baseline="0" dirty="0">
                        <a:ln>
                          <a:noFill/>
                        </a:ln>
                        <a:solidFill>
                          <a:schemeClr val="tx1"/>
                        </a:solidFill>
                        <a:effectLst/>
                        <a:latin typeface="Tahoma" panose="020B0604030504040204" pitchFamily="34"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
                          <a:schemeClr val="hlink"/>
                        </a:buClr>
                        <a:buSzPct val="120000"/>
                        <a:buFontTx/>
                        <a:buNone/>
                        <a:tabLst/>
                      </a:pP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reduce by T </a:t>
                      </a:r>
                      <a:r>
                        <a:rPr kumimoji="0" lang="en-US" altLang="en-US" sz="1700" b="0" i="0" u="none" strike="noStrike" cap="none" normalizeH="0" baseline="0" dirty="0">
                          <a:ln>
                            <a:noFill/>
                          </a:ln>
                          <a:solidFill>
                            <a:schemeClr val="tx1"/>
                          </a:solidFill>
                          <a:effectLst/>
                          <a:latin typeface="Symbol" panose="05050102010706020507" pitchFamily="18" charset="2"/>
                          <a:cs typeface="Times New Roman" panose="02020603050405020304" pitchFamily="18" charset="0"/>
                        </a:rPr>
                        <a:t>®</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a:t>
                      </a:r>
                      <a:endParaRPr kumimoji="0" lang="en-US" altLang="en-US" sz="1700" b="0" i="0" u="none" strike="noStrike" cap="none" normalizeH="0" baseline="0" dirty="0">
                        <a:ln>
                          <a:noFill/>
                        </a:ln>
                        <a:solidFill>
                          <a:schemeClr val="tx1"/>
                        </a:solidFill>
                        <a:effectLst/>
                        <a:latin typeface="Tahoma" panose="020B0604030504040204" pitchFamily="34"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
                          <a:schemeClr val="hlink"/>
                        </a:buClr>
                        <a:buSzPct val="120000"/>
                        <a:buFontTx/>
                        <a:buNone/>
                        <a:tabLst/>
                      </a:pP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shift</a:t>
                      </a:r>
                      <a:endParaRPr kumimoji="0" lang="en-US" altLang="en-US" sz="1700" b="0" i="0" u="none" strike="noStrike" cap="none" normalizeH="0" baseline="0" dirty="0">
                        <a:ln>
                          <a:noFill/>
                        </a:ln>
                        <a:solidFill>
                          <a:schemeClr val="tx1"/>
                        </a:solidFill>
                        <a:effectLst/>
                        <a:latin typeface="Tahoma" panose="020B0604030504040204" pitchFamily="34"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
                          <a:schemeClr val="hlink"/>
                        </a:buClr>
                        <a:buSzPct val="120000"/>
                        <a:buFontTx/>
                        <a:buNone/>
                        <a:tabLst/>
                      </a:pP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shift</a:t>
                      </a:r>
                      <a:endParaRPr kumimoji="0" lang="en-US" altLang="en-US" sz="1700" b="0" i="0" u="none" strike="noStrike" cap="none" normalizeH="0" baseline="0" dirty="0">
                        <a:ln>
                          <a:noFill/>
                        </a:ln>
                        <a:solidFill>
                          <a:schemeClr val="tx1"/>
                        </a:solidFill>
                        <a:effectLst/>
                        <a:latin typeface="Tahoma" panose="020B0604030504040204" pitchFamily="34"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
                          <a:schemeClr val="hlink"/>
                        </a:buClr>
                        <a:buSzPct val="120000"/>
                        <a:buFontTx/>
                        <a:buNone/>
                        <a:tabLst/>
                      </a:pP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reduce by F </a:t>
                      </a:r>
                      <a:r>
                        <a:rPr kumimoji="0" lang="en-US" altLang="en-US" sz="1700" b="0" i="0" u="none" strike="noStrike" cap="none" normalizeH="0" baseline="0" dirty="0">
                          <a:ln>
                            <a:noFill/>
                          </a:ln>
                          <a:solidFill>
                            <a:schemeClr val="tx1"/>
                          </a:solidFill>
                          <a:effectLst/>
                          <a:latin typeface="Symbol" panose="05050102010706020507" pitchFamily="18" charset="2"/>
                          <a:cs typeface="Times New Roman" panose="02020603050405020304" pitchFamily="18" charset="0"/>
                        </a:rPr>
                        <a:t>®</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id</a:t>
                      </a:r>
                      <a:endParaRPr kumimoji="0" lang="en-US" altLang="en-US" sz="1700" b="0" i="0" u="none" strike="noStrike" cap="none" normalizeH="0" baseline="0" dirty="0">
                        <a:ln>
                          <a:noFill/>
                        </a:ln>
                        <a:solidFill>
                          <a:schemeClr val="tx1"/>
                        </a:solidFill>
                        <a:effectLst/>
                        <a:latin typeface="Tahoma" panose="020B0604030504040204" pitchFamily="34"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
                          <a:schemeClr val="hlink"/>
                        </a:buClr>
                        <a:buSzPct val="120000"/>
                        <a:buFontTx/>
                        <a:buNone/>
                        <a:tabLst/>
                      </a:pP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reduce by T </a:t>
                      </a:r>
                      <a:r>
                        <a:rPr kumimoji="0" lang="en-US" altLang="en-US" sz="1700" b="0" i="0" u="none" strike="noStrike" cap="none" normalizeH="0" baseline="0" dirty="0">
                          <a:ln>
                            <a:noFill/>
                          </a:ln>
                          <a:solidFill>
                            <a:schemeClr val="tx1"/>
                          </a:solidFill>
                          <a:effectLst/>
                          <a:latin typeface="Symbol" panose="05050102010706020507" pitchFamily="18" charset="2"/>
                          <a:cs typeface="Times New Roman" panose="02020603050405020304" pitchFamily="18" charset="0"/>
                        </a:rPr>
                        <a:t>®</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 </a:t>
                      </a:r>
                      <a:r>
                        <a:rPr kumimoji="0" lang="en-US" altLang="en-US" sz="17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a:t>
                      </a:r>
                      <a:endParaRPr kumimoji="0" lang="en-US" altLang="en-US" sz="1700" b="0" i="0" u="none" strike="noStrike" cap="none" normalizeH="0" baseline="0" dirty="0">
                        <a:ln>
                          <a:noFill/>
                        </a:ln>
                        <a:solidFill>
                          <a:schemeClr val="tx1"/>
                        </a:solidFill>
                        <a:effectLst/>
                        <a:latin typeface="Tahoma" panose="020B0604030504040204" pitchFamily="34"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
                          <a:schemeClr val="hlink"/>
                        </a:buClr>
                        <a:buSzPct val="120000"/>
                        <a:buFontTx/>
                        <a:buNone/>
                        <a:tabLst/>
                      </a:pP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reduce by E </a:t>
                      </a:r>
                      <a:r>
                        <a:rPr kumimoji="0" lang="en-US" altLang="en-US" sz="1700" b="0" i="0" u="none" strike="noStrike" cap="none" normalizeH="0" baseline="0" dirty="0">
                          <a:ln>
                            <a:noFill/>
                          </a:ln>
                          <a:solidFill>
                            <a:schemeClr val="tx1"/>
                          </a:solidFill>
                          <a:effectLst/>
                          <a:latin typeface="Symbol" panose="05050102010706020507" pitchFamily="18" charset="2"/>
                          <a:cs typeface="Times New Roman" panose="02020603050405020304" pitchFamily="18" charset="0"/>
                        </a:rPr>
                        <a:t>®</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a:t>
                      </a:r>
                      <a:endParaRPr kumimoji="0" lang="en-US" altLang="en-US" sz="1700" b="0" i="0" u="none" strike="noStrike" cap="none" normalizeH="0" baseline="0" dirty="0">
                        <a:ln>
                          <a:noFill/>
                        </a:ln>
                        <a:solidFill>
                          <a:schemeClr val="tx1"/>
                        </a:solidFill>
                        <a:effectLst/>
                        <a:latin typeface="Tahoma" panose="020B0604030504040204" pitchFamily="34"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
                          <a:schemeClr val="hlink"/>
                        </a:buClr>
                        <a:buSzPct val="120000"/>
                        <a:buFontTx/>
                        <a:buNone/>
                        <a:tabLst/>
                      </a:pP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shift</a:t>
                      </a:r>
                      <a:endParaRPr kumimoji="0" lang="en-US" altLang="en-US" sz="1700" b="0" i="0" u="none" strike="noStrike" cap="none" normalizeH="0" baseline="0" dirty="0">
                        <a:ln>
                          <a:noFill/>
                        </a:ln>
                        <a:solidFill>
                          <a:schemeClr val="tx1"/>
                        </a:solidFill>
                        <a:effectLst/>
                        <a:latin typeface="Tahoma" panose="020B0604030504040204" pitchFamily="34"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
                          <a:schemeClr val="hlink"/>
                        </a:buClr>
                        <a:buSzPct val="120000"/>
                        <a:buFontTx/>
                        <a:buNone/>
                        <a:tabLst/>
                      </a:pP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shift</a:t>
                      </a:r>
                      <a:endParaRPr kumimoji="0" lang="en-US" altLang="en-US" sz="1700" b="0" i="0" u="none" strike="noStrike" cap="none" normalizeH="0" baseline="0" dirty="0">
                        <a:ln>
                          <a:noFill/>
                        </a:ln>
                        <a:solidFill>
                          <a:schemeClr val="tx1"/>
                        </a:solidFill>
                        <a:effectLst/>
                        <a:latin typeface="Tahoma" panose="020B0604030504040204" pitchFamily="34"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
                          <a:schemeClr val="hlink"/>
                        </a:buClr>
                        <a:buSzPct val="120000"/>
                        <a:buFontTx/>
                        <a:buNone/>
                        <a:tabLst/>
                      </a:pP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reduce by F  </a:t>
                      </a:r>
                      <a:r>
                        <a:rPr kumimoji="0" lang="en-US" altLang="en-US" sz="1700" b="0" i="0" u="none" strike="noStrike" cap="none" normalizeH="0" baseline="0" dirty="0">
                          <a:ln>
                            <a:noFill/>
                          </a:ln>
                          <a:solidFill>
                            <a:schemeClr val="tx1"/>
                          </a:solidFill>
                          <a:effectLst/>
                          <a:latin typeface="Symbol" panose="05050102010706020507" pitchFamily="18" charset="2"/>
                          <a:cs typeface="Times New Roman" panose="02020603050405020304" pitchFamily="18" charset="0"/>
                        </a:rPr>
                        <a:t>®</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id</a:t>
                      </a:r>
                      <a:endParaRPr kumimoji="0" lang="en-US" altLang="en-US" sz="1700" b="0" i="0" u="none" strike="noStrike" cap="none" normalizeH="0" baseline="0" dirty="0">
                        <a:ln>
                          <a:noFill/>
                        </a:ln>
                        <a:solidFill>
                          <a:schemeClr val="tx1"/>
                        </a:solidFill>
                        <a:effectLst/>
                        <a:latin typeface="Tahoma" panose="020B0604030504040204" pitchFamily="34"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
                          <a:schemeClr val="hlink"/>
                        </a:buClr>
                        <a:buSzPct val="120000"/>
                        <a:buFontTx/>
                        <a:buNone/>
                        <a:tabLst/>
                      </a:pP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reduce by T </a:t>
                      </a:r>
                      <a:r>
                        <a:rPr kumimoji="0" lang="en-US" altLang="en-US" sz="1700" b="0" i="0" u="none" strike="noStrike" cap="none" normalizeH="0" baseline="0" dirty="0">
                          <a:ln>
                            <a:noFill/>
                          </a:ln>
                          <a:solidFill>
                            <a:schemeClr val="tx1"/>
                          </a:solidFill>
                          <a:effectLst/>
                          <a:latin typeface="Symbol" panose="05050102010706020507" pitchFamily="18" charset="2"/>
                          <a:cs typeface="Times New Roman" panose="02020603050405020304" pitchFamily="18" charset="0"/>
                        </a:rPr>
                        <a:t>®</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a:t>
                      </a:r>
                      <a:endParaRPr kumimoji="0" lang="en-US" altLang="en-US" sz="1700" b="0" i="0" u="none" strike="noStrike" cap="none" normalizeH="0" baseline="0" dirty="0">
                        <a:ln>
                          <a:noFill/>
                        </a:ln>
                        <a:solidFill>
                          <a:schemeClr val="tx1"/>
                        </a:solidFill>
                        <a:effectLst/>
                        <a:latin typeface="Tahoma" panose="020B0604030504040204" pitchFamily="34"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
                          <a:schemeClr val="hlink"/>
                        </a:buClr>
                        <a:buSzPct val="120000"/>
                        <a:buFontTx/>
                        <a:buNone/>
                        <a:tabLst/>
                      </a:pP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reduce by E </a:t>
                      </a:r>
                      <a:r>
                        <a:rPr kumimoji="0" lang="en-US" altLang="en-US" sz="1700" b="0" i="0" u="none" strike="noStrike" cap="none" normalizeH="0" baseline="0" dirty="0">
                          <a:ln>
                            <a:noFill/>
                          </a:ln>
                          <a:solidFill>
                            <a:schemeClr val="tx1"/>
                          </a:solidFill>
                          <a:effectLst/>
                          <a:latin typeface="Symbol" panose="05050102010706020507" pitchFamily="18" charset="2"/>
                          <a:cs typeface="Times New Roman" panose="02020603050405020304" pitchFamily="18" charset="0"/>
                        </a:rPr>
                        <a:t>®</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 + T</a:t>
                      </a:r>
                      <a:endParaRPr kumimoji="0" lang="en-US" altLang="en-US" sz="1700" b="0" i="0" u="none" strike="noStrike" cap="none" normalizeH="0" baseline="0" dirty="0">
                        <a:ln>
                          <a:noFill/>
                        </a:ln>
                        <a:solidFill>
                          <a:schemeClr val="tx1"/>
                        </a:solidFill>
                        <a:effectLst/>
                        <a:latin typeface="Tahoma" panose="020B0604030504040204" pitchFamily="34"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
                          <a:schemeClr val="hlink"/>
                        </a:buClr>
                        <a:buSzPct val="120000"/>
                        <a:buFontTx/>
                        <a:buNone/>
                        <a:tabLst/>
                      </a:pPr>
                      <a:r>
                        <a:rPr kumimoji="0" lang="en-US" altLang="en-US" sz="17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accept</a:t>
                      </a:r>
                      <a:endParaRPr kumimoji="0" lang="en-US" altLang="en-US" sz="1700" b="0" i="0" u="none" strike="noStrike" cap="none" normalizeH="0" baseline="0" dirty="0">
                        <a:ln>
                          <a:noFill/>
                        </a:ln>
                        <a:solidFill>
                          <a:schemeClr val="tx1"/>
                        </a:solidFill>
                        <a:effectLst/>
                        <a:latin typeface="Tahoma" panose="020B0604030504040204" pitchFamily="34" charset="0"/>
                        <a:cs typeface="Arial" panose="020B0604020202020204" pitchFamily="34" charset="0"/>
                      </a:endParaRP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54741831"/>
                  </a:ext>
                </a:extLst>
              </a:tr>
            </a:tbl>
          </a:graphicData>
        </a:graphic>
      </p:graphicFrame>
      <p:sp>
        <p:nvSpPr>
          <p:cNvPr id="8" name="Subtitle 7">
            <a:extLst>
              <a:ext uri="{FF2B5EF4-FFF2-40B4-BE49-F238E27FC236}">
                <a16:creationId xmlns:a16="http://schemas.microsoft.com/office/drawing/2014/main" id="{87CF3CFE-0E60-420C-8ECD-7C92BF6755A0}"/>
              </a:ext>
            </a:extLst>
          </p:cNvPr>
          <p:cNvSpPr>
            <a:spLocks noGrp="1"/>
          </p:cNvSpPr>
          <p:nvPr>
            <p:ph type="subTitle" idx="1"/>
          </p:nvPr>
        </p:nvSpPr>
        <p:spPr>
          <a:xfrm>
            <a:off x="2069557" y="253644"/>
            <a:ext cx="4668456" cy="636795"/>
          </a:xfrm>
        </p:spPr>
        <p:txBody>
          <a:bodyPr/>
          <a:lstStyle/>
          <a:p>
            <a:r>
              <a:rPr lang="en-US" sz="3200" b="1" dirty="0" err="1"/>
              <a:t>Chuỗi</a:t>
            </a:r>
            <a:r>
              <a:rPr lang="en-US" sz="3200" b="1" dirty="0"/>
              <a:t> </a:t>
            </a:r>
            <a:r>
              <a:rPr lang="en-US" sz="3200" b="1" dirty="0" err="1"/>
              <a:t>nhập</a:t>
            </a:r>
            <a:r>
              <a:rPr lang="en-US" sz="3200" b="1" dirty="0"/>
              <a:t> id*</a:t>
            </a:r>
            <a:r>
              <a:rPr lang="en-US" sz="3200" b="1" dirty="0" err="1"/>
              <a:t>id+id</a:t>
            </a:r>
            <a:endParaRPr lang="en-US" sz="3200" b="1" dirty="0"/>
          </a:p>
        </p:txBody>
      </p:sp>
    </p:spTree>
    <p:extLst>
      <p:ext uri="{BB962C8B-B14F-4D97-AF65-F5344CB8AC3E}">
        <p14:creationId xmlns:p14="http://schemas.microsoft.com/office/powerpoint/2010/main" val="2410152046"/>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40"/>
        <p:cNvGrpSpPr/>
        <p:nvPr/>
      </p:nvGrpSpPr>
      <p:grpSpPr>
        <a:xfrm>
          <a:off x="0" y="0"/>
          <a:ext cx="0" cy="0"/>
          <a:chOff x="0" y="0"/>
          <a:chExt cx="0" cy="0"/>
        </a:xfrm>
      </p:grpSpPr>
      <p:sp>
        <p:nvSpPr>
          <p:cNvPr id="3141" name="Google Shape;3141;p69"/>
          <p:cNvSpPr txBox="1">
            <a:spLocks noGrp="1"/>
          </p:cNvSpPr>
          <p:nvPr>
            <p:ph type="ctrTitle"/>
          </p:nvPr>
        </p:nvSpPr>
        <p:spPr>
          <a:xfrm>
            <a:off x="720000" y="540000"/>
            <a:ext cx="7704000" cy="135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THANKS</a:t>
            </a:r>
            <a:endParaRPr dirty="0"/>
          </a:p>
        </p:txBody>
      </p:sp>
      <p:sp>
        <p:nvSpPr>
          <p:cNvPr id="3142" name="Google Shape;3142;p69"/>
          <p:cNvSpPr txBox="1">
            <a:spLocks noGrp="1"/>
          </p:cNvSpPr>
          <p:nvPr>
            <p:ph type="subTitle" idx="1"/>
          </p:nvPr>
        </p:nvSpPr>
        <p:spPr>
          <a:xfrm>
            <a:off x="1083021" y="2373246"/>
            <a:ext cx="6726906" cy="175871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i="1" dirty="0" err="1"/>
              <a:t>Nguồn</a:t>
            </a:r>
            <a:r>
              <a:rPr lang="en-US" sz="1600" b="1" i="1" dirty="0"/>
              <a:t> </a:t>
            </a:r>
            <a:r>
              <a:rPr lang="en-US" sz="1600" b="1" i="1" dirty="0" err="1"/>
              <a:t>tham</a:t>
            </a:r>
            <a:r>
              <a:rPr lang="en-US" sz="1600" b="1" i="1" dirty="0"/>
              <a:t> </a:t>
            </a:r>
            <a:r>
              <a:rPr lang="en-US" sz="1600" b="1" i="1" dirty="0" err="1"/>
              <a:t>khảo</a:t>
            </a:r>
            <a:r>
              <a:rPr lang="en-US" sz="1600" b="1" i="1" dirty="0"/>
              <a:t>:</a:t>
            </a:r>
          </a:p>
          <a:p>
            <a:pPr marL="0" lvl="0" indent="0" algn="l" rtl="0">
              <a:spcBef>
                <a:spcPts val="0"/>
              </a:spcBef>
              <a:spcAft>
                <a:spcPts val="0"/>
              </a:spcAft>
              <a:buNone/>
            </a:pPr>
            <a:r>
              <a:rPr lang="en-US" sz="1600" u="sng" dirty="0">
                <a:hlinkClick r:id="rId3">
                  <a:extLst>
                    <a:ext uri="{A12FA001-AC4F-418D-AE19-62706E023703}">
                      <ahyp:hlinkClr xmlns:ahyp="http://schemas.microsoft.com/office/drawing/2018/hyperlinkcolor" val="tx"/>
                    </a:ext>
                  </a:extLst>
                </a:hlinkClick>
              </a:rPr>
              <a:t>https://txnam.net/course/chuong-trinh-dich-56th-kh-01</a:t>
            </a:r>
            <a:endParaRPr lang="en-US" sz="1600" u="sng" dirty="0"/>
          </a:p>
          <a:p>
            <a:pPr marL="0" lvl="0" indent="0" algn="l" rtl="0">
              <a:spcBef>
                <a:spcPts val="0"/>
              </a:spcBef>
              <a:spcAft>
                <a:spcPts val="0"/>
              </a:spcAft>
              <a:buNone/>
            </a:pPr>
            <a:r>
              <a:rPr lang="en-US" sz="1600" u="sng" dirty="0">
                <a:hlinkClick r:id="rId4">
                  <a:extLst>
                    <a:ext uri="{A12FA001-AC4F-418D-AE19-62706E023703}">
                      <ahyp:hlinkClr xmlns:ahyp="http://schemas.microsoft.com/office/drawing/2018/hyperlinkcolor" val="tx"/>
                    </a:ext>
                  </a:extLst>
                </a:hlinkClick>
              </a:rPr>
              <a:t>https://courses.uit.edu.vn</a:t>
            </a:r>
            <a:endParaRPr lang="en-US" sz="1600" u="sng" dirty="0"/>
          </a:p>
          <a:p>
            <a:pPr marL="0" lvl="0" indent="0" algn="l" rtl="0">
              <a:spcBef>
                <a:spcPts val="0"/>
              </a:spcBef>
              <a:spcAft>
                <a:spcPts val="0"/>
              </a:spcAft>
              <a:buNone/>
            </a:pPr>
            <a:r>
              <a:rPr lang="en-US" sz="1600" u="sng" dirty="0">
                <a:hlinkClick r:id="rId5"/>
              </a:rPr>
              <a:t>https://tailieu.vn/tag/nhap-mon-chuong-trinh-dich.html</a:t>
            </a:r>
            <a:endParaRPr lang="en-US" sz="1600" u="sng" dirty="0"/>
          </a:p>
          <a:p>
            <a:pPr marL="0" lvl="0" indent="0" algn="l" rtl="0">
              <a:spcBef>
                <a:spcPts val="0"/>
              </a:spcBef>
              <a:spcAft>
                <a:spcPts val="0"/>
              </a:spcAft>
              <a:buNone/>
            </a:pPr>
            <a:r>
              <a:rPr lang="en-US" sz="1600" u="sng" dirty="0"/>
              <a:t>https://cuuduongthancong.com/s/chuong-trinh-dich?src=home</a:t>
            </a:r>
          </a:p>
        </p:txBody>
      </p:sp>
      <p:grpSp>
        <p:nvGrpSpPr>
          <p:cNvPr id="3143" name="Google Shape;3143;p69"/>
          <p:cNvGrpSpPr/>
          <p:nvPr/>
        </p:nvGrpSpPr>
        <p:grpSpPr>
          <a:xfrm>
            <a:off x="3767367" y="1989683"/>
            <a:ext cx="1609267" cy="389593"/>
            <a:chOff x="3771072" y="3043102"/>
            <a:chExt cx="1609267" cy="389593"/>
          </a:xfrm>
        </p:grpSpPr>
        <p:sp>
          <p:nvSpPr>
            <p:cNvPr id="3144" name="Google Shape;3144;p69"/>
            <p:cNvSpPr/>
            <p:nvPr/>
          </p:nvSpPr>
          <p:spPr>
            <a:xfrm>
              <a:off x="4990793" y="3043102"/>
              <a:ext cx="389546" cy="389593"/>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3145" name="Google Shape;3145;p69"/>
            <p:cNvGrpSpPr/>
            <p:nvPr/>
          </p:nvGrpSpPr>
          <p:grpSpPr>
            <a:xfrm>
              <a:off x="3771072" y="3043102"/>
              <a:ext cx="389566" cy="389593"/>
              <a:chOff x="3859373" y="3043102"/>
              <a:chExt cx="389566" cy="389593"/>
            </a:xfrm>
          </p:grpSpPr>
          <p:sp>
            <p:nvSpPr>
              <p:cNvPr id="3146" name="Google Shape;3146;p69"/>
              <p:cNvSpPr/>
              <p:nvPr/>
            </p:nvSpPr>
            <p:spPr>
              <a:xfrm>
                <a:off x="4043511" y="3111313"/>
                <a:ext cx="133363" cy="321381"/>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147" name="Google Shape;3147;p69"/>
              <p:cNvSpPr/>
              <p:nvPr/>
            </p:nvSpPr>
            <p:spPr>
              <a:xfrm>
                <a:off x="3859373" y="3043102"/>
                <a:ext cx="389566" cy="389593"/>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148" name="Google Shape;3148;p69"/>
            <p:cNvGrpSpPr/>
            <p:nvPr/>
          </p:nvGrpSpPr>
          <p:grpSpPr>
            <a:xfrm>
              <a:off x="4380953" y="3043102"/>
              <a:ext cx="389525" cy="389593"/>
              <a:chOff x="4393055" y="3043102"/>
              <a:chExt cx="389525" cy="389593"/>
            </a:xfrm>
          </p:grpSpPr>
          <p:sp>
            <p:nvSpPr>
              <p:cNvPr id="3149" name="Google Shape;3149;p69"/>
              <p:cNvSpPr/>
              <p:nvPr/>
            </p:nvSpPr>
            <p:spPr>
              <a:xfrm>
                <a:off x="4462281" y="3112355"/>
                <a:ext cx="251075" cy="251085"/>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150" name="Google Shape;3150;p69"/>
              <p:cNvSpPr/>
              <p:nvPr/>
            </p:nvSpPr>
            <p:spPr>
              <a:xfrm>
                <a:off x="4530730" y="3180832"/>
                <a:ext cx="114177" cy="11412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151" name="Google Shape;3151;p69"/>
              <p:cNvSpPr/>
              <p:nvPr/>
            </p:nvSpPr>
            <p:spPr>
              <a:xfrm>
                <a:off x="4393055" y="3043102"/>
                <a:ext cx="389525" cy="389593"/>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6" name="Google Shape;2186;p43"/>
          <p:cNvSpPr txBox="1">
            <a:spLocks noGrp="1"/>
          </p:cNvSpPr>
          <p:nvPr>
            <p:ph type="title" idx="2"/>
          </p:nvPr>
        </p:nvSpPr>
        <p:spPr>
          <a:xfrm>
            <a:off x="2646000" y="10121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187" name="Google Shape;2187;p43"/>
          <p:cNvSpPr txBox="1">
            <a:spLocks noGrp="1"/>
          </p:cNvSpPr>
          <p:nvPr>
            <p:ph type="ctrTitle"/>
          </p:nvPr>
        </p:nvSpPr>
        <p:spPr>
          <a:xfrm>
            <a:off x="2646000" y="2808200"/>
            <a:ext cx="3703042" cy="128319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b="1" dirty="0">
                <a:latin typeface="+mj-lt"/>
              </a:rPr>
              <a:t>PHÂN TÍCH TỪ VỰNG</a:t>
            </a:r>
            <a:endParaRPr sz="4000" b="1" dirty="0">
              <a:latin typeface="+mj-lt"/>
            </a:endParaRP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sp>
        <p:nvSpPr>
          <p:cNvPr id="3" name="Title 2">
            <a:extLst>
              <a:ext uri="{FF2B5EF4-FFF2-40B4-BE49-F238E27FC236}">
                <a16:creationId xmlns:a16="http://schemas.microsoft.com/office/drawing/2014/main" id="{CE224644-D675-43A8-AE22-BEC53B976D1B}"/>
              </a:ext>
            </a:extLst>
          </p:cNvPr>
          <p:cNvSpPr>
            <a:spLocks noGrp="1"/>
          </p:cNvSpPr>
          <p:nvPr>
            <p:ph type="ctrTitle" idx="6"/>
          </p:nvPr>
        </p:nvSpPr>
        <p:spPr>
          <a:xfrm>
            <a:off x="2057446" y="127004"/>
            <a:ext cx="5222243" cy="954548"/>
          </a:xfrm>
        </p:spPr>
        <p:txBody>
          <a:bodyPr/>
          <a:lstStyle/>
          <a:p>
            <a:r>
              <a:rPr lang="en-US" b="1" dirty="0">
                <a:latin typeface="+mj-lt"/>
              </a:rPr>
              <a:t>VAI TRÒ CỦA </a:t>
            </a:r>
            <a:br>
              <a:rPr lang="en-US" b="1" dirty="0">
                <a:latin typeface="+mj-lt"/>
              </a:rPr>
            </a:br>
            <a:r>
              <a:rPr lang="en-US" b="1" dirty="0">
                <a:latin typeface="+mj-lt"/>
              </a:rPr>
              <a:t>PHÂN TÍCH TỪ VỰNG</a:t>
            </a:r>
          </a:p>
        </p:txBody>
      </p:sp>
      <p:pic>
        <p:nvPicPr>
          <p:cNvPr id="7" name="Google Shape;3483;p71">
            <a:extLst>
              <a:ext uri="{FF2B5EF4-FFF2-40B4-BE49-F238E27FC236}">
                <a16:creationId xmlns:a16="http://schemas.microsoft.com/office/drawing/2014/main" id="{828474DD-22CD-4B38-BD75-28A2664754BE}"/>
              </a:ext>
            </a:extLst>
          </p:cNvPr>
          <p:cNvPicPr preferRelativeResize="0"/>
          <p:nvPr/>
        </p:nvPicPr>
        <p:blipFill>
          <a:blip r:embed="rId3">
            <a:alphaModFix/>
          </a:blip>
          <a:stretch>
            <a:fillRect/>
          </a:stretch>
        </p:blipFill>
        <p:spPr>
          <a:xfrm rot="16200000">
            <a:off x="4058540" y="-819836"/>
            <a:ext cx="1551521" cy="6994980"/>
          </a:xfrm>
          <a:prstGeom prst="rect">
            <a:avLst/>
          </a:prstGeom>
          <a:noFill/>
          <a:ln>
            <a:noFill/>
          </a:ln>
        </p:spPr>
      </p:pic>
      <p:sp>
        <p:nvSpPr>
          <p:cNvPr id="5" name="Google Shape;2178;p42">
            <a:extLst>
              <a:ext uri="{FF2B5EF4-FFF2-40B4-BE49-F238E27FC236}">
                <a16:creationId xmlns:a16="http://schemas.microsoft.com/office/drawing/2014/main" id="{9091301D-FF02-4265-B049-63AB73348C38}"/>
              </a:ext>
            </a:extLst>
          </p:cNvPr>
          <p:cNvSpPr txBox="1">
            <a:spLocks noGrp="1"/>
          </p:cNvSpPr>
          <p:nvPr>
            <p:ph type="subTitle" idx="1"/>
          </p:nvPr>
        </p:nvSpPr>
        <p:spPr>
          <a:xfrm flipH="1">
            <a:off x="1492071" y="2085390"/>
            <a:ext cx="7101512" cy="1184528"/>
          </a:xfrm>
          <a:prstGeom prst="rect">
            <a:avLst/>
          </a:prstGeom>
        </p:spPr>
        <p:txBody>
          <a:bodyPr spcFirstLastPara="1" wrap="square" lIns="91425" tIns="91425" rIns="91425" bIns="91425" anchor="ctr" anchorCtr="0">
            <a:noAutofit/>
          </a:bodyPr>
          <a:lstStyle/>
          <a:p>
            <a:pPr marL="285750" indent="-285750" algn="l">
              <a:buFont typeface="Wingdings" panose="05000000000000000000" pitchFamily="2" charset="2"/>
              <a:buChar char="Ø"/>
            </a:pPr>
            <a:r>
              <a:rPr lang="en-US" sz="2000" dirty="0" err="1"/>
              <a:t>Phân</a:t>
            </a:r>
            <a:r>
              <a:rPr lang="en-US" sz="2000" dirty="0"/>
              <a:t> </a:t>
            </a:r>
            <a:r>
              <a:rPr lang="en-US" sz="2000" dirty="0" err="1"/>
              <a:t>tích</a:t>
            </a:r>
            <a:r>
              <a:rPr lang="en-US" sz="2000" dirty="0"/>
              <a:t> </a:t>
            </a:r>
            <a:r>
              <a:rPr lang="en-US" sz="2000" dirty="0" err="1"/>
              <a:t>từ</a:t>
            </a:r>
            <a:r>
              <a:rPr lang="en-US" sz="2000" dirty="0"/>
              <a:t> </a:t>
            </a:r>
            <a:r>
              <a:rPr lang="en-US" sz="2000" dirty="0" err="1"/>
              <a:t>vựng</a:t>
            </a:r>
            <a:r>
              <a:rPr lang="en-US" sz="2000" dirty="0"/>
              <a:t> l</a:t>
            </a:r>
            <a:r>
              <a:rPr lang="vi-VN" sz="2000" dirty="0"/>
              <a:t>à công việc đọc chương trình nguồn từ trái sang phải (hay được gọi là quá trình quét nguyên liệu) để tách ra thành các thẻ từ (token)</a:t>
            </a:r>
            <a:r>
              <a:rPr lang="en-US" sz="2000" dirty="0"/>
              <a:t>.</a:t>
            </a:r>
          </a:p>
        </p:txBody>
      </p:sp>
    </p:spTree>
    <p:extLst>
      <p:ext uri="{BB962C8B-B14F-4D97-AF65-F5344CB8AC3E}">
        <p14:creationId xmlns:p14="http://schemas.microsoft.com/office/powerpoint/2010/main" val="21963236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sp>
        <p:nvSpPr>
          <p:cNvPr id="3" name="Title 2">
            <a:extLst>
              <a:ext uri="{FF2B5EF4-FFF2-40B4-BE49-F238E27FC236}">
                <a16:creationId xmlns:a16="http://schemas.microsoft.com/office/drawing/2014/main" id="{CE224644-D675-43A8-AE22-BEC53B976D1B}"/>
              </a:ext>
            </a:extLst>
          </p:cNvPr>
          <p:cNvSpPr>
            <a:spLocks noGrp="1"/>
          </p:cNvSpPr>
          <p:nvPr>
            <p:ph type="ctrTitle" idx="6"/>
          </p:nvPr>
        </p:nvSpPr>
        <p:spPr>
          <a:xfrm>
            <a:off x="2057446" y="127004"/>
            <a:ext cx="4871675" cy="954548"/>
          </a:xfrm>
        </p:spPr>
        <p:txBody>
          <a:bodyPr/>
          <a:lstStyle/>
          <a:p>
            <a:r>
              <a:rPr lang="en-US" b="1" dirty="0">
                <a:latin typeface="+mj-lt"/>
              </a:rPr>
              <a:t>VỊ TRÍ CỦA </a:t>
            </a:r>
            <a:br>
              <a:rPr lang="en-US" b="1" dirty="0">
                <a:latin typeface="+mj-lt"/>
              </a:rPr>
            </a:br>
            <a:r>
              <a:rPr lang="en-US" b="1" dirty="0">
                <a:latin typeface="+mj-lt"/>
              </a:rPr>
              <a:t>PHÂN TÍCH TỪ VỰNG</a:t>
            </a:r>
          </a:p>
        </p:txBody>
      </p:sp>
      <p:pic>
        <p:nvPicPr>
          <p:cNvPr id="10" name="Picture 9">
            <a:extLst>
              <a:ext uri="{FF2B5EF4-FFF2-40B4-BE49-F238E27FC236}">
                <a16:creationId xmlns:a16="http://schemas.microsoft.com/office/drawing/2014/main" id="{8134F05F-6750-4303-BDC9-F6998CBD15A1}"/>
              </a:ext>
            </a:extLst>
          </p:cNvPr>
          <p:cNvPicPr>
            <a:picLocks noChangeAspect="1"/>
          </p:cNvPicPr>
          <p:nvPr/>
        </p:nvPicPr>
        <p:blipFill>
          <a:blip r:embed="rId3"/>
          <a:stretch>
            <a:fillRect/>
          </a:stretch>
        </p:blipFill>
        <p:spPr>
          <a:xfrm>
            <a:off x="2650923" y="3018175"/>
            <a:ext cx="5030038" cy="1843705"/>
          </a:xfrm>
          <a:prstGeom prst="rect">
            <a:avLst/>
          </a:prstGeom>
        </p:spPr>
      </p:pic>
      <p:sp>
        <p:nvSpPr>
          <p:cNvPr id="5" name="Google Shape;2178;p42">
            <a:extLst>
              <a:ext uri="{FF2B5EF4-FFF2-40B4-BE49-F238E27FC236}">
                <a16:creationId xmlns:a16="http://schemas.microsoft.com/office/drawing/2014/main" id="{9091301D-FF02-4265-B049-63AB73348C38}"/>
              </a:ext>
            </a:extLst>
          </p:cNvPr>
          <p:cNvSpPr txBox="1">
            <a:spLocks noGrp="1"/>
          </p:cNvSpPr>
          <p:nvPr>
            <p:ph type="subTitle" idx="1"/>
          </p:nvPr>
        </p:nvSpPr>
        <p:spPr>
          <a:xfrm flipH="1">
            <a:off x="537985" y="1263610"/>
            <a:ext cx="8321930" cy="1595000"/>
          </a:xfrm>
          <a:prstGeom prst="rect">
            <a:avLst/>
          </a:prstGeom>
        </p:spPr>
        <p:txBody>
          <a:bodyPr spcFirstLastPara="1" wrap="square" lIns="91425" tIns="91425" rIns="91425" bIns="91425" anchor="ctr" anchorCtr="0">
            <a:noAutofit/>
          </a:bodyPr>
          <a:lstStyle/>
          <a:p>
            <a:pPr marL="285750" indent="-285750" algn="l">
              <a:buFont typeface="Wingdings" panose="05000000000000000000" pitchFamily="2" charset="2"/>
              <a:buChar char="Ø"/>
            </a:pPr>
            <a:r>
              <a:rPr lang="en-US" sz="2000" dirty="0" err="1"/>
              <a:t>Phân</a:t>
            </a:r>
            <a:r>
              <a:rPr lang="en-US" sz="2000" dirty="0"/>
              <a:t> </a:t>
            </a:r>
            <a:r>
              <a:rPr lang="en-US" sz="2000" dirty="0" err="1"/>
              <a:t>tích</a:t>
            </a:r>
            <a:r>
              <a:rPr lang="en-US" sz="2000" dirty="0"/>
              <a:t> </a:t>
            </a:r>
            <a:r>
              <a:rPr lang="en-US" sz="2000" dirty="0" err="1"/>
              <a:t>từ</a:t>
            </a:r>
            <a:r>
              <a:rPr lang="en-US" sz="2000" dirty="0"/>
              <a:t> </a:t>
            </a:r>
            <a:r>
              <a:rPr lang="en-US" sz="2000" dirty="0" err="1"/>
              <a:t>vựng</a:t>
            </a:r>
            <a:r>
              <a:rPr lang="en-US" sz="2000" dirty="0"/>
              <a:t> </a:t>
            </a:r>
            <a:r>
              <a:rPr lang="en-US" sz="2000" dirty="0" err="1"/>
              <a:t>là</a:t>
            </a:r>
            <a:r>
              <a:rPr lang="en-US" sz="2000" dirty="0"/>
              <a:t> </a:t>
            </a:r>
            <a:r>
              <a:rPr lang="en-US" sz="2000" dirty="0" err="1"/>
              <a:t>giai</a:t>
            </a:r>
            <a:r>
              <a:rPr lang="en-US" sz="2000" dirty="0"/>
              <a:t> </a:t>
            </a:r>
            <a:r>
              <a:rPr lang="en-US" sz="2000" dirty="0" err="1"/>
              <a:t>đoạn</a:t>
            </a:r>
            <a:r>
              <a:rPr lang="en-US" sz="2000" dirty="0"/>
              <a:t> </a:t>
            </a:r>
            <a:r>
              <a:rPr lang="en-US" sz="2000" dirty="0" err="1"/>
              <a:t>đầu</a:t>
            </a:r>
            <a:r>
              <a:rPr lang="en-US" sz="2000" dirty="0"/>
              <a:t> </a:t>
            </a:r>
            <a:r>
              <a:rPr lang="en-US" sz="2000" dirty="0" err="1"/>
              <a:t>tiền</a:t>
            </a:r>
            <a:r>
              <a:rPr lang="en-US" sz="2000" dirty="0"/>
              <a:t> </a:t>
            </a:r>
            <a:r>
              <a:rPr lang="en-US" sz="2000" dirty="0" err="1"/>
              <a:t>của</a:t>
            </a:r>
            <a:r>
              <a:rPr lang="en-US" sz="2000" dirty="0"/>
              <a:t> </a:t>
            </a:r>
            <a:r>
              <a:rPr lang="en-US" sz="2000" dirty="0" err="1"/>
              <a:t>chương</a:t>
            </a:r>
            <a:r>
              <a:rPr lang="en-US" sz="2000" dirty="0"/>
              <a:t> </a:t>
            </a:r>
            <a:r>
              <a:rPr lang="en-US" sz="2000" dirty="0" err="1"/>
              <a:t>trình</a:t>
            </a:r>
            <a:r>
              <a:rPr lang="en-US" sz="2000" dirty="0"/>
              <a:t> </a:t>
            </a:r>
            <a:r>
              <a:rPr lang="en-US" sz="2000" dirty="0" err="1"/>
              <a:t>dịch</a:t>
            </a:r>
            <a:endParaRPr lang="en-US" sz="2000" dirty="0"/>
          </a:p>
          <a:p>
            <a:pPr marL="285750" indent="-285750" algn="l">
              <a:buFont typeface="Wingdings" panose="05000000000000000000" pitchFamily="2" charset="2"/>
              <a:buChar char="Ø"/>
            </a:pPr>
            <a:endParaRPr lang="en-US" sz="2000" dirty="0"/>
          </a:p>
          <a:p>
            <a:pPr marL="285750" indent="-285750" algn="l">
              <a:buFont typeface="Wingdings" panose="05000000000000000000" pitchFamily="2" charset="2"/>
              <a:buChar char="Ø"/>
            </a:pPr>
            <a:r>
              <a:rPr lang="en-US" sz="2000" dirty="0" err="1"/>
              <a:t>Giúp</a:t>
            </a:r>
            <a:r>
              <a:rPr lang="en-US" sz="2000" dirty="0"/>
              <a:t> </a:t>
            </a:r>
            <a:r>
              <a:rPr lang="en-US" sz="2000" dirty="0" err="1"/>
              <a:t>cho</a:t>
            </a:r>
            <a:r>
              <a:rPr lang="en-US" sz="2000" dirty="0"/>
              <a:t> </a:t>
            </a:r>
            <a:r>
              <a:rPr lang="en-US" sz="2000" dirty="0" err="1"/>
              <a:t>giai</a:t>
            </a:r>
            <a:r>
              <a:rPr lang="en-US" sz="2000" dirty="0"/>
              <a:t> </a:t>
            </a:r>
            <a:r>
              <a:rPr lang="en-US" sz="2000" dirty="0" err="1"/>
              <a:t>đoạn</a:t>
            </a:r>
            <a:r>
              <a:rPr lang="en-US" sz="2000" dirty="0"/>
              <a:t> </a:t>
            </a:r>
            <a:r>
              <a:rPr lang="en-US" sz="2000" dirty="0" err="1"/>
              <a:t>tiếp</a:t>
            </a:r>
            <a:r>
              <a:rPr lang="en-US" sz="2000" dirty="0"/>
              <a:t> </a:t>
            </a:r>
            <a:r>
              <a:rPr lang="en-US" sz="2000" dirty="0" err="1"/>
              <a:t>theo</a:t>
            </a:r>
            <a:r>
              <a:rPr lang="en-US" sz="2000" dirty="0"/>
              <a:t> </a:t>
            </a:r>
            <a:r>
              <a:rPr lang="en-US" sz="2000" dirty="0" err="1"/>
              <a:t>của</a:t>
            </a:r>
            <a:r>
              <a:rPr lang="en-US" sz="2000" dirty="0"/>
              <a:t> </a:t>
            </a:r>
            <a:r>
              <a:rPr lang="en-US" sz="2000" dirty="0" err="1"/>
              <a:t>chương</a:t>
            </a:r>
            <a:r>
              <a:rPr lang="en-US" sz="2000" dirty="0"/>
              <a:t> </a:t>
            </a:r>
            <a:r>
              <a:rPr lang="en-US" sz="2000" dirty="0" err="1"/>
              <a:t>trình</a:t>
            </a:r>
            <a:r>
              <a:rPr lang="en-US" sz="2000" dirty="0"/>
              <a:t> </a:t>
            </a:r>
            <a:r>
              <a:rPr lang="en-US" sz="2000" dirty="0" err="1"/>
              <a:t>dịch</a:t>
            </a:r>
            <a:r>
              <a:rPr lang="en-US" sz="2000" dirty="0"/>
              <a:t> </a:t>
            </a:r>
            <a:r>
              <a:rPr lang="en-US" sz="2000" dirty="0" err="1"/>
              <a:t>dễ</a:t>
            </a:r>
            <a:r>
              <a:rPr lang="en-US" sz="2000" dirty="0"/>
              <a:t> </a:t>
            </a:r>
            <a:r>
              <a:rPr lang="en-US" sz="2000" dirty="0" err="1"/>
              <a:t>dàng</a:t>
            </a:r>
            <a:r>
              <a:rPr lang="en-US" sz="2000" dirty="0"/>
              <a:t> </a:t>
            </a:r>
            <a:r>
              <a:rPr lang="en-US" sz="2000" dirty="0" err="1"/>
              <a:t>hơn</a:t>
            </a:r>
            <a:r>
              <a:rPr lang="en-US" sz="2000" dirty="0"/>
              <a:t>.</a:t>
            </a:r>
            <a:br>
              <a:rPr lang="en-US" sz="2000" dirty="0"/>
            </a:br>
            <a:r>
              <a:rPr lang="en-US" sz="2000" dirty="0"/>
              <a:t>     </a:t>
            </a:r>
            <a:r>
              <a:rPr lang="en-US" sz="2000" dirty="0" err="1"/>
              <a:t>Ví</a:t>
            </a:r>
            <a:r>
              <a:rPr lang="en-US" sz="2000" dirty="0"/>
              <a:t> </a:t>
            </a:r>
            <a:r>
              <a:rPr lang="en-US" sz="2000" dirty="0" err="1"/>
              <a:t>dụ</a:t>
            </a:r>
            <a:r>
              <a:rPr lang="en-US" sz="2000" dirty="0"/>
              <a:t>: ở </a:t>
            </a:r>
            <a:r>
              <a:rPr lang="en-US" sz="2000" dirty="0" err="1"/>
              <a:t>giai</a:t>
            </a:r>
            <a:r>
              <a:rPr lang="en-US" sz="2000" dirty="0"/>
              <a:t> </a:t>
            </a:r>
            <a:r>
              <a:rPr lang="en-US" sz="2000" dirty="0" err="1"/>
              <a:t>đoạn</a:t>
            </a:r>
            <a:r>
              <a:rPr lang="en-US" sz="2000" dirty="0"/>
              <a:t> </a:t>
            </a:r>
            <a:r>
              <a:rPr lang="en-US" sz="2000" dirty="0" err="1"/>
              <a:t>phân</a:t>
            </a:r>
            <a:r>
              <a:rPr lang="en-US" sz="2000" dirty="0"/>
              <a:t> </a:t>
            </a:r>
            <a:r>
              <a:rPr lang="en-US" sz="2000" dirty="0" err="1"/>
              <a:t>tích</a:t>
            </a:r>
            <a:r>
              <a:rPr lang="en-US" sz="2000" dirty="0"/>
              <a:t> </a:t>
            </a:r>
            <a:r>
              <a:rPr lang="en-US" sz="2000" dirty="0" err="1"/>
              <a:t>cú</a:t>
            </a:r>
            <a:r>
              <a:rPr lang="en-US" sz="2000" dirty="0"/>
              <a:t> </a:t>
            </a:r>
            <a:r>
              <a:rPr lang="en-US" sz="2000" dirty="0" err="1"/>
              <a:t>pháp</a:t>
            </a:r>
            <a:r>
              <a:rPr lang="en-US" sz="2000" dirty="0"/>
              <a:t> </a:t>
            </a:r>
            <a:r>
              <a:rPr lang="en-US" sz="2000" dirty="0" err="1"/>
              <a:t>sẽ</a:t>
            </a:r>
            <a:r>
              <a:rPr lang="en-US" sz="2000" dirty="0"/>
              <a:t> </a:t>
            </a:r>
            <a:r>
              <a:rPr lang="en-US" sz="2000" dirty="0" err="1"/>
              <a:t>không</a:t>
            </a:r>
            <a:r>
              <a:rPr lang="en-US" sz="2000" dirty="0"/>
              <a:t> </a:t>
            </a:r>
            <a:r>
              <a:rPr lang="en-US" sz="2000" dirty="0" err="1"/>
              <a:t>quan</a:t>
            </a:r>
            <a:r>
              <a:rPr lang="en-US" sz="2000" dirty="0"/>
              <a:t> </a:t>
            </a:r>
            <a:r>
              <a:rPr lang="en-US" sz="2000" dirty="0" err="1"/>
              <a:t>tâm</a:t>
            </a:r>
            <a:r>
              <a:rPr lang="en-US" sz="2000" dirty="0"/>
              <a:t> </a:t>
            </a:r>
            <a:r>
              <a:rPr lang="en-US" sz="2000" dirty="0" err="1"/>
              <a:t>đến</a:t>
            </a:r>
            <a:r>
              <a:rPr lang="en-US" sz="2000" dirty="0"/>
              <a:t> </a:t>
            </a:r>
            <a:r>
              <a:rPr lang="en-US" sz="2000" dirty="0" err="1"/>
              <a:t>khoảng</a:t>
            </a:r>
            <a:r>
              <a:rPr lang="en-US" sz="2000" dirty="0"/>
              <a:t> </a:t>
            </a:r>
            <a:r>
              <a:rPr lang="en-US" sz="2000" dirty="0" err="1"/>
              <a:t>trắng</a:t>
            </a:r>
            <a:r>
              <a:rPr lang="en-US" sz="2000" dirty="0"/>
              <a:t> </a:t>
            </a:r>
            <a:r>
              <a:rPr lang="en-US" sz="2000" dirty="0" err="1"/>
              <a:t>và</a:t>
            </a:r>
            <a:r>
              <a:rPr lang="en-US" sz="2000" dirty="0"/>
              <a:t> </a:t>
            </a:r>
            <a:r>
              <a:rPr lang="en-US" sz="2000" dirty="0" err="1"/>
              <a:t>các</a:t>
            </a:r>
            <a:r>
              <a:rPr lang="en-US" sz="2000" dirty="0"/>
              <a:t> </a:t>
            </a:r>
            <a:r>
              <a:rPr lang="en-US" sz="2000" dirty="0" err="1"/>
              <a:t>lời</a:t>
            </a:r>
            <a:r>
              <a:rPr lang="en-US" sz="2000" dirty="0"/>
              <a:t> </a:t>
            </a:r>
            <a:r>
              <a:rPr lang="en-US" sz="2000" dirty="0" err="1"/>
              <a:t>chú</a:t>
            </a:r>
            <a:r>
              <a:rPr lang="en-US" sz="2000" dirty="0"/>
              <a:t> </a:t>
            </a:r>
            <a:r>
              <a:rPr lang="en-US" sz="2000" dirty="0" err="1"/>
              <a:t>thích</a:t>
            </a:r>
            <a:r>
              <a:rPr lang="en-US" sz="2000" dirty="0"/>
              <a:t>.</a:t>
            </a:r>
          </a:p>
        </p:txBody>
      </p:sp>
    </p:spTree>
    <p:extLst>
      <p:ext uri="{BB962C8B-B14F-4D97-AF65-F5344CB8AC3E}">
        <p14:creationId xmlns:p14="http://schemas.microsoft.com/office/powerpoint/2010/main" val="162704095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94"/>
        <p:cNvGrpSpPr/>
        <p:nvPr/>
      </p:nvGrpSpPr>
      <p:grpSpPr>
        <a:xfrm>
          <a:off x="0" y="0"/>
          <a:ext cx="0" cy="0"/>
          <a:chOff x="0" y="0"/>
          <a:chExt cx="0" cy="0"/>
        </a:xfrm>
      </p:grpSpPr>
      <p:sp>
        <p:nvSpPr>
          <p:cNvPr id="2695" name="Google Shape;2695;p61"/>
          <p:cNvSpPr/>
          <p:nvPr/>
        </p:nvSpPr>
        <p:spPr>
          <a:xfrm>
            <a:off x="3464300" y="1464575"/>
            <a:ext cx="2215500" cy="22155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98F1E67B-BA24-42A2-9774-0B183D7B0841}"/>
              </a:ext>
            </a:extLst>
          </p:cNvPr>
          <p:cNvSpPr>
            <a:spLocks noGrp="1"/>
          </p:cNvSpPr>
          <p:nvPr>
            <p:ph type="title"/>
          </p:nvPr>
        </p:nvSpPr>
        <p:spPr>
          <a:xfrm>
            <a:off x="3514687" y="1787610"/>
            <a:ext cx="2113278" cy="1714500"/>
          </a:xfrm>
        </p:spPr>
        <p:txBody>
          <a:bodyPr/>
          <a:lstStyle/>
          <a:p>
            <a:r>
              <a:rPr lang="en-US" b="1" dirty="0">
                <a:latin typeface="Open Sans" panose="020B0606030504020204" pitchFamily="34" charset="0"/>
                <a:ea typeface="Open Sans" panose="020B0606030504020204" pitchFamily="34" charset="0"/>
                <a:cs typeface="Open Sans" panose="020B0606030504020204" pitchFamily="34" charset="0"/>
              </a:rPr>
              <a:t>NHIỆM VỤ CỦA PHÂN TÍCH TỪ VỰNG</a:t>
            </a:r>
          </a:p>
        </p:txBody>
      </p:sp>
      <p:grpSp>
        <p:nvGrpSpPr>
          <p:cNvPr id="8" name="Group 7">
            <a:extLst>
              <a:ext uri="{FF2B5EF4-FFF2-40B4-BE49-F238E27FC236}">
                <a16:creationId xmlns:a16="http://schemas.microsoft.com/office/drawing/2014/main" id="{A835DAC8-DFD4-4119-88D4-B0FF06CC967B}"/>
              </a:ext>
            </a:extLst>
          </p:cNvPr>
          <p:cNvGrpSpPr/>
          <p:nvPr/>
        </p:nvGrpSpPr>
        <p:grpSpPr>
          <a:xfrm>
            <a:off x="251417" y="346279"/>
            <a:ext cx="3514027" cy="1468371"/>
            <a:chOff x="251417" y="346279"/>
            <a:chExt cx="3514027" cy="1468371"/>
          </a:xfrm>
        </p:grpSpPr>
        <p:sp>
          <p:nvSpPr>
            <p:cNvPr id="2709" name="Google Shape;2709;p61"/>
            <p:cNvSpPr/>
            <p:nvPr/>
          </p:nvSpPr>
          <p:spPr>
            <a:xfrm>
              <a:off x="3070119" y="1347925"/>
              <a:ext cx="695325" cy="466725"/>
            </a:xfrm>
            <a:custGeom>
              <a:avLst/>
              <a:gdLst/>
              <a:ahLst/>
              <a:cxnLst/>
              <a:rect l="l" t="t" r="r" b="b"/>
              <a:pathLst>
                <a:path w="27813" h="18669" extrusionOk="0">
                  <a:moveTo>
                    <a:pt x="0" y="0"/>
                  </a:moveTo>
                  <a:cubicBezTo>
                    <a:pt x="8933" y="6700"/>
                    <a:pt x="17826" y="13675"/>
                    <a:pt x="27813" y="18669"/>
                  </a:cubicBezTo>
                </a:path>
              </a:pathLst>
            </a:custGeom>
            <a:noFill/>
            <a:ln w="28575" cap="flat" cmpd="sng">
              <a:solidFill>
                <a:schemeClr val="dk2"/>
              </a:solidFill>
              <a:prstDash val="solid"/>
              <a:round/>
              <a:headEnd type="none" w="med" len="med"/>
              <a:tailEnd type="none" w="med" len="med"/>
            </a:ln>
          </p:spPr>
        </p:sp>
        <p:grpSp>
          <p:nvGrpSpPr>
            <p:cNvPr id="2" name="Group 1">
              <a:extLst>
                <a:ext uri="{FF2B5EF4-FFF2-40B4-BE49-F238E27FC236}">
                  <a16:creationId xmlns:a16="http://schemas.microsoft.com/office/drawing/2014/main" id="{B2D3AD10-970E-48F1-8139-D8D042355103}"/>
                </a:ext>
              </a:extLst>
            </p:cNvPr>
            <p:cNvGrpSpPr/>
            <p:nvPr/>
          </p:nvGrpSpPr>
          <p:grpSpPr>
            <a:xfrm>
              <a:off x="251417" y="346279"/>
              <a:ext cx="2901675" cy="1409773"/>
              <a:chOff x="251417" y="346279"/>
              <a:chExt cx="2901675" cy="1409773"/>
            </a:xfrm>
          </p:grpSpPr>
          <p:pic>
            <p:nvPicPr>
              <p:cNvPr id="2697" name="Google Shape;2697;p61"/>
              <p:cNvPicPr preferRelativeResize="0"/>
              <p:nvPr/>
            </p:nvPicPr>
            <p:blipFill>
              <a:blip r:embed="rId3">
                <a:alphaModFix amt="52000"/>
              </a:blip>
              <a:stretch>
                <a:fillRect/>
              </a:stretch>
            </p:blipFill>
            <p:spPr>
              <a:xfrm rot="-531199" flipH="1">
                <a:off x="251417" y="346279"/>
                <a:ext cx="2809928" cy="1409773"/>
              </a:xfrm>
              <a:prstGeom prst="rect">
                <a:avLst/>
              </a:prstGeom>
              <a:noFill/>
              <a:ln>
                <a:noFill/>
              </a:ln>
            </p:spPr>
          </p:pic>
          <p:sp>
            <p:nvSpPr>
              <p:cNvPr id="28" name="Subtitle 6">
                <a:extLst>
                  <a:ext uri="{FF2B5EF4-FFF2-40B4-BE49-F238E27FC236}">
                    <a16:creationId xmlns:a16="http://schemas.microsoft.com/office/drawing/2014/main" id="{CF9D3F19-1005-48D7-B742-9A191C6D8907}"/>
                  </a:ext>
                </a:extLst>
              </p:cNvPr>
              <p:cNvSpPr txBox="1">
                <a:spLocks/>
              </p:cNvSpPr>
              <p:nvPr/>
            </p:nvSpPr>
            <p:spPr>
              <a:xfrm>
                <a:off x="416213" y="612237"/>
                <a:ext cx="2736879" cy="95084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err="1">
                    <a:solidFill>
                      <a:schemeClr val="bg2"/>
                    </a:solidFill>
                    <a:latin typeface="Open Sans" panose="020B0606030504020204" pitchFamily="34" charset="0"/>
                    <a:ea typeface="Open Sans" panose="020B0606030504020204" pitchFamily="34" charset="0"/>
                    <a:cs typeface="Open Sans" panose="020B0606030504020204" pitchFamily="34" charset="0"/>
                  </a:rPr>
                  <a:t>Đọc</a:t>
                </a:r>
                <a:r>
                  <a:rPr lang="en-US" dirty="0">
                    <a:solidFill>
                      <a:schemeClr val="bg2"/>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chemeClr val="bg2"/>
                    </a:solidFill>
                    <a:latin typeface="Open Sans" panose="020B0606030504020204" pitchFamily="34" charset="0"/>
                    <a:ea typeface="Open Sans" panose="020B0606030504020204" pitchFamily="34" charset="0"/>
                    <a:cs typeface="Open Sans" panose="020B0606030504020204" pitchFamily="34" charset="0"/>
                  </a:rPr>
                  <a:t>xâu</a:t>
                </a:r>
                <a:r>
                  <a:rPr lang="en-US" dirty="0">
                    <a:solidFill>
                      <a:schemeClr val="bg2"/>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chemeClr val="bg2"/>
                    </a:solidFill>
                    <a:latin typeface="Open Sans" panose="020B0606030504020204" pitchFamily="34" charset="0"/>
                    <a:ea typeface="Open Sans" panose="020B0606030504020204" pitchFamily="34" charset="0"/>
                    <a:cs typeface="Open Sans" panose="020B0606030504020204" pitchFamily="34" charset="0"/>
                  </a:rPr>
                  <a:t>vào</a:t>
                </a:r>
                <a:r>
                  <a:rPr lang="en-US" dirty="0">
                    <a:solidFill>
                      <a:schemeClr val="bg2"/>
                    </a:solidFill>
                    <a:latin typeface="Open Sans" panose="020B0606030504020204" pitchFamily="34" charset="0"/>
                    <a:ea typeface="Open Sans" panose="020B0606030504020204" pitchFamily="34" charset="0"/>
                    <a:cs typeface="Open Sans" panose="020B0606030504020204" pitchFamily="34" charset="0"/>
                  </a:rPr>
                  <a:t> (CT </a:t>
                </a:r>
                <a:r>
                  <a:rPr lang="en-US" dirty="0" err="1">
                    <a:solidFill>
                      <a:schemeClr val="bg2"/>
                    </a:solidFill>
                    <a:latin typeface="Open Sans" panose="020B0606030504020204" pitchFamily="34" charset="0"/>
                    <a:ea typeface="Open Sans" panose="020B0606030504020204" pitchFamily="34" charset="0"/>
                    <a:cs typeface="Open Sans" panose="020B0606030504020204" pitchFamily="34" charset="0"/>
                  </a:rPr>
                  <a:t>nguồn</a:t>
                </a:r>
                <a:r>
                  <a:rPr lang="en-US" dirty="0">
                    <a:solidFill>
                      <a:schemeClr val="bg2"/>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chemeClr val="bg2"/>
                    </a:solidFill>
                    <a:latin typeface="Open Sans" panose="020B0606030504020204" pitchFamily="34" charset="0"/>
                    <a:ea typeface="Open Sans" panose="020B0606030504020204" pitchFamily="34" charset="0"/>
                    <a:cs typeface="Open Sans" panose="020B0606030504020204" pitchFamily="34" charset="0"/>
                  </a:rPr>
                  <a:t>từng</a:t>
                </a:r>
                <a:r>
                  <a:rPr lang="en-US" dirty="0">
                    <a:solidFill>
                      <a:schemeClr val="bg2"/>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chemeClr val="bg2"/>
                    </a:solidFill>
                    <a:latin typeface="Open Sans" panose="020B0606030504020204" pitchFamily="34" charset="0"/>
                    <a:ea typeface="Open Sans" panose="020B0606030504020204" pitchFamily="34" charset="0"/>
                    <a:cs typeface="Open Sans" panose="020B0606030504020204" pitchFamily="34" charset="0"/>
                  </a:rPr>
                  <a:t>ký</a:t>
                </a:r>
                <a:r>
                  <a:rPr lang="en-US" dirty="0">
                    <a:solidFill>
                      <a:schemeClr val="bg2"/>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chemeClr val="bg2"/>
                    </a:solidFill>
                    <a:latin typeface="Open Sans" panose="020B0606030504020204" pitchFamily="34" charset="0"/>
                    <a:ea typeface="Open Sans" panose="020B0606030504020204" pitchFamily="34" charset="0"/>
                    <a:cs typeface="Open Sans" panose="020B0606030504020204" pitchFamily="34" charset="0"/>
                  </a:rPr>
                  <a:t>tự</a:t>
                </a:r>
                <a:r>
                  <a:rPr lang="en-US" dirty="0">
                    <a:solidFill>
                      <a:schemeClr val="bg2"/>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chemeClr val="bg2"/>
                    </a:solidFill>
                    <a:latin typeface="Open Sans" panose="020B0606030504020204" pitchFamily="34" charset="0"/>
                    <a:ea typeface="Open Sans" panose="020B0606030504020204" pitchFamily="34" charset="0"/>
                    <a:cs typeface="Open Sans" panose="020B0606030504020204" pitchFamily="34" charset="0"/>
                  </a:rPr>
                  <a:t>một</a:t>
                </a:r>
                <a:r>
                  <a:rPr lang="en-US" dirty="0">
                    <a:solidFill>
                      <a:schemeClr val="bg2"/>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chemeClr val="bg2"/>
                    </a:solidFill>
                    <a:latin typeface="Open Sans" panose="020B0606030504020204" pitchFamily="34" charset="0"/>
                    <a:ea typeface="Open Sans" panose="020B0606030504020204" pitchFamily="34" charset="0"/>
                    <a:cs typeface="Open Sans" panose="020B0606030504020204" pitchFamily="34" charset="0"/>
                  </a:rPr>
                  <a:t>gom</a:t>
                </a:r>
                <a:r>
                  <a:rPr lang="en-US" dirty="0">
                    <a:solidFill>
                      <a:schemeClr val="bg2"/>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chemeClr val="bg2"/>
                    </a:solidFill>
                    <a:latin typeface="Open Sans" panose="020B0606030504020204" pitchFamily="34" charset="0"/>
                    <a:ea typeface="Open Sans" panose="020B0606030504020204" pitchFamily="34" charset="0"/>
                    <a:cs typeface="Open Sans" panose="020B0606030504020204" pitchFamily="34" charset="0"/>
                  </a:rPr>
                  <a:t>lại</a:t>
                </a:r>
                <a:r>
                  <a:rPr lang="en-US" dirty="0">
                    <a:solidFill>
                      <a:schemeClr val="bg2"/>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chemeClr val="bg2"/>
                    </a:solidFill>
                    <a:latin typeface="Open Sans" panose="020B0606030504020204" pitchFamily="34" charset="0"/>
                    <a:ea typeface="Open Sans" panose="020B0606030504020204" pitchFamily="34" charset="0"/>
                    <a:cs typeface="Open Sans" panose="020B0606030504020204" pitchFamily="34" charset="0"/>
                  </a:rPr>
                  <a:t>thành</a:t>
                </a:r>
                <a:r>
                  <a:rPr lang="en-US" dirty="0">
                    <a:solidFill>
                      <a:schemeClr val="bg2"/>
                    </a:solidFill>
                    <a:latin typeface="Open Sans" panose="020B0606030504020204" pitchFamily="34" charset="0"/>
                    <a:ea typeface="Open Sans" panose="020B0606030504020204" pitchFamily="34" charset="0"/>
                    <a:cs typeface="Open Sans" panose="020B0606030504020204" pitchFamily="34" charset="0"/>
                  </a:rPr>
                  <a:t> token </a:t>
                </a:r>
                <a:r>
                  <a:rPr lang="en-US" dirty="0" err="1">
                    <a:solidFill>
                      <a:schemeClr val="bg2"/>
                    </a:solidFill>
                    <a:latin typeface="Open Sans" panose="020B0606030504020204" pitchFamily="34" charset="0"/>
                    <a:ea typeface="Open Sans" panose="020B0606030504020204" pitchFamily="34" charset="0"/>
                    <a:cs typeface="Open Sans" panose="020B0606030504020204" pitchFamily="34" charset="0"/>
                  </a:rPr>
                  <a:t>cho</a:t>
                </a:r>
                <a:r>
                  <a:rPr lang="en-US" dirty="0">
                    <a:solidFill>
                      <a:schemeClr val="bg2"/>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chemeClr val="bg2"/>
                    </a:solidFill>
                    <a:latin typeface="Open Sans" panose="020B0606030504020204" pitchFamily="34" charset="0"/>
                    <a:ea typeface="Open Sans" panose="020B0606030504020204" pitchFamily="34" charset="0"/>
                    <a:cs typeface="Open Sans" panose="020B0606030504020204" pitchFamily="34" charset="0"/>
                  </a:rPr>
                  <a:t>đến</a:t>
                </a:r>
                <a:r>
                  <a:rPr lang="en-US" dirty="0">
                    <a:solidFill>
                      <a:schemeClr val="bg2"/>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chemeClr val="bg2"/>
                    </a:solidFill>
                    <a:latin typeface="Open Sans" panose="020B0606030504020204" pitchFamily="34" charset="0"/>
                    <a:ea typeface="Open Sans" panose="020B0606030504020204" pitchFamily="34" charset="0"/>
                    <a:cs typeface="Open Sans" panose="020B0606030504020204" pitchFamily="34" charset="0"/>
                  </a:rPr>
                  <a:t>khi</a:t>
                </a:r>
                <a:r>
                  <a:rPr lang="en-US" dirty="0">
                    <a:solidFill>
                      <a:schemeClr val="bg2"/>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chemeClr val="bg2"/>
                    </a:solidFill>
                    <a:latin typeface="Open Sans" panose="020B0606030504020204" pitchFamily="34" charset="0"/>
                    <a:ea typeface="Open Sans" panose="020B0606030504020204" pitchFamily="34" charset="0"/>
                    <a:cs typeface="Open Sans" panose="020B0606030504020204" pitchFamily="34" charset="0"/>
                  </a:rPr>
                  <a:t>gặp</a:t>
                </a:r>
                <a:r>
                  <a:rPr lang="en-US" dirty="0">
                    <a:solidFill>
                      <a:schemeClr val="bg2"/>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chemeClr val="bg2"/>
                    </a:solidFill>
                    <a:latin typeface="Open Sans" panose="020B0606030504020204" pitchFamily="34" charset="0"/>
                    <a:ea typeface="Open Sans" panose="020B0606030504020204" pitchFamily="34" charset="0"/>
                    <a:cs typeface="Open Sans" panose="020B0606030504020204" pitchFamily="34" charset="0"/>
                  </a:rPr>
                  <a:t>ký</a:t>
                </a:r>
                <a:r>
                  <a:rPr lang="en-US" dirty="0">
                    <a:solidFill>
                      <a:schemeClr val="bg2"/>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chemeClr val="bg2"/>
                    </a:solidFill>
                    <a:latin typeface="Open Sans" panose="020B0606030504020204" pitchFamily="34" charset="0"/>
                    <a:ea typeface="Open Sans" panose="020B0606030504020204" pitchFamily="34" charset="0"/>
                    <a:cs typeface="Open Sans" panose="020B0606030504020204" pitchFamily="34" charset="0"/>
                  </a:rPr>
                  <a:t>tự</a:t>
                </a:r>
                <a:r>
                  <a:rPr lang="en-US" dirty="0">
                    <a:solidFill>
                      <a:schemeClr val="bg2"/>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chemeClr val="bg2"/>
                    </a:solidFill>
                    <a:latin typeface="Open Sans" panose="020B0606030504020204" pitchFamily="34" charset="0"/>
                    <a:ea typeface="Open Sans" panose="020B0606030504020204" pitchFamily="34" charset="0"/>
                    <a:cs typeface="Open Sans" panose="020B0606030504020204" pitchFamily="34" charset="0"/>
                  </a:rPr>
                  <a:t>không</a:t>
                </a:r>
                <a:r>
                  <a:rPr lang="en-US" dirty="0">
                    <a:solidFill>
                      <a:schemeClr val="bg2"/>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chemeClr val="bg2"/>
                    </a:solidFill>
                    <a:latin typeface="Open Sans" panose="020B0606030504020204" pitchFamily="34" charset="0"/>
                    <a:ea typeface="Open Sans" panose="020B0606030504020204" pitchFamily="34" charset="0"/>
                    <a:cs typeface="Open Sans" panose="020B0606030504020204" pitchFamily="34" charset="0"/>
                  </a:rPr>
                  <a:t>thể</a:t>
                </a:r>
                <a:r>
                  <a:rPr lang="en-US" dirty="0">
                    <a:solidFill>
                      <a:schemeClr val="bg2"/>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chemeClr val="bg2"/>
                    </a:solidFill>
                    <a:latin typeface="Open Sans" panose="020B0606030504020204" pitchFamily="34" charset="0"/>
                    <a:ea typeface="Open Sans" panose="020B0606030504020204" pitchFamily="34" charset="0"/>
                    <a:cs typeface="Open Sans" panose="020B0606030504020204" pitchFamily="34" charset="0"/>
                  </a:rPr>
                  <a:t>kết</a:t>
                </a:r>
                <a:r>
                  <a:rPr lang="en-US" dirty="0">
                    <a:solidFill>
                      <a:schemeClr val="bg2"/>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chemeClr val="bg2"/>
                    </a:solidFill>
                    <a:latin typeface="Open Sans" panose="020B0606030504020204" pitchFamily="34" charset="0"/>
                    <a:ea typeface="Open Sans" panose="020B0606030504020204" pitchFamily="34" charset="0"/>
                    <a:cs typeface="Open Sans" panose="020B0606030504020204" pitchFamily="34" charset="0"/>
                  </a:rPr>
                  <a:t>hợp</a:t>
                </a:r>
                <a:r>
                  <a:rPr lang="en-US" dirty="0">
                    <a:solidFill>
                      <a:schemeClr val="bg2"/>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chemeClr val="bg2"/>
                    </a:solidFill>
                    <a:latin typeface="Open Sans" panose="020B0606030504020204" pitchFamily="34" charset="0"/>
                    <a:ea typeface="Open Sans" panose="020B0606030504020204" pitchFamily="34" charset="0"/>
                    <a:cs typeface="Open Sans" panose="020B0606030504020204" pitchFamily="34" charset="0"/>
                  </a:rPr>
                  <a:t>thành</a:t>
                </a:r>
                <a:r>
                  <a:rPr lang="en-US" dirty="0">
                    <a:solidFill>
                      <a:schemeClr val="bg2"/>
                    </a:solidFill>
                    <a:latin typeface="Open Sans" panose="020B0606030504020204" pitchFamily="34" charset="0"/>
                    <a:ea typeface="Open Sans" panose="020B0606030504020204" pitchFamily="34" charset="0"/>
                    <a:cs typeface="Open Sans" panose="020B0606030504020204" pitchFamily="34" charset="0"/>
                  </a:rPr>
                  <a:t> token.</a:t>
                </a:r>
              </a:p>
            </p:txBody>
          </p:sp>
        </p:grpSp>
      </p:grpSp>
      <p:grpSp>
        <p:nvGrpSpPr>
          <p:cNvPr id="7" name="Group 6">
            <a:extLst>
              <a:ext uri="{FF2B5EF4-FFF2-40B4-BE49-F238E27FC236}">
                <a16:creationId xmlns:a16="http://schemas.microsoft.com/office/drawing/2014/main" id="{7467085B-4ECF-4DFD-8DC2-13B87E56D812}"/>
              </a:ext>
            </a:extLst>
          </p:cNvPr>
          <p:cNvGrpSpPr/>
          <p:nvPr/>
        </p:nvGrpSpPr>
        <p:grpSpPr>
          <a:xfrm>
            <a:off x="5382843" y="445224"/>
            <a:ext cx="3310158" cy="1369414"/>
            <a:chOff x="5382843" y="445224"/>
            <a:chExt cx="3310158" cy="1369414"/>
          </a:xfrm>
        </p:grpSpPr>
        <p:sp>
          <p:nvSpPr>
            <p:cNvPr id="2710" name="Google Shape;2710;p61"/>
            <p:cNvSpPr/>
            <p:nvPr/>
          </p:nvSpPr>
          <p:spPr>
            <a:xfrm flipH="1">
              <a:off x="5382843" y="929871"/>
              <a:ext cx="1038276" cy="884767"/>
            </a:xfrm>
            <a:custGeom>
              <a:avLst/>
              <a:gdLst/>
              <a:ahLst/>
              <a:cxnLst/>
              <a:rect l="l" t="t" r="r" b="b"/>
              <a:pathLst>
                <a:path w="27813" h="18669" extrusionOk="0">
                  <a:moveTo>
                    <a:pt x="0" y="0"/>
                  </a:moveTo>
                  <a:cubicBezTo>
                    <a:pt x="8933" y="6700"/>
                    <a:pt x="17826" y="13675"/>
                    <a:pt x="27813" y="18669"/>
                  </a:cubicBezTo>
                </a:path>
              </a:pathLst>
            </a:custGeom>
            <a:noFill/>
            <a:ln w="28575" cap="flat" cmpd="sng">
              <a:solidFill>
                <a:schemeClr val="dk2"/>
              </a:solidFill>
              <a:prstDash val="solid"/>
              <a:round/>
              <a:headEnd type="none" w="med" len="med"/>
              <a:tailEnd type="none" w="med" len="med"/>
            </a:ln>
          </p:spPr>
        </p:sp>
        <p:grpSp>
          <p:nvGrpSpPr>
            <p:cNvPr id="4" name="Group 3">
              <a:extLst>
                <a:ext uri="{FF2B5EF4-FFF2-40B4-BE49-F238E27FC236}">
                  <a16:creationId xmlns:a16="http://schemas.microsoft.com/office/drawing/2014/main" id="{C0F53398-9E46-4AEC-A52E-8932665EC49C}"/>
                </a:ext>
              </a:extLst>
            </p:cNvPr>
            <p:cNvGrpSpPr/>
            <p:nvPr/>
          </p:nvGrpSpPr>
          <p:grpSpPr>
            <a:xfrm>
              <a:off x="6295750" y="445224"/>
              <a:ext cx="2397251" cy="630599"/>
              <a:chOff x="6295750" y="445224"/>
              <a:chExt cx="2397251" cy="630599"/>
            </a:xfrm>
          </p:grpSpPr>
          <p:pic>
            <p:nvPicPr>
              <p:cNvPr id="2700" name="Google Shape;2700;p61"/>
              <p:cNvPicPr preferRelativeResize="0"/>
              <p:nvPr/>
            </p:nvPicPr>
            <p:blipFill>
              <a:blip r:embed="rId4">
                <a:alphaModFix amt="52000"/>
              </a:blip>
              <a:stretch>
                <a:fillRect/>
              </a:stretch>
            </p:blipFill>
            <p:spPr>
              <a:xfrm rot="-317847" flipH="1">
                <a:off x="6295750" y="445224"/>
                <a:ext cx="2314987" cy="630599"/>
              </a:xfrm>
              <a:prstGeom prst="rect">
                <a:avLst/>
              </a:prstGeom>
              <a:noFill/>
              <a:ln>
                <a:noFill/>
              </a:ln>
            </p:spPr>
          </p:pic>
          <p:sp>
            <p:nvSpPr>
              <p:cNvPr id="29" name="Subtitle 10">
                <a:extLst>
                  <a:ext uri="{FF2B5EF4-FFF2-40B4-BE49-F238E27FC236}">
                    <a16:creationId xmlns:a16="http://schemas.microsoft.com/office/drawing/2014/main" id="{0EF78033-9706-4369-9BD8-3E3614F850B9}"/>
                  </a:ext>
                </a:extLst>
              </p:cNvPr>
              <p:cNvSpPr txBox="1">
                <a:spLocks/>
              </p:cNvSpPr>
              <p:nvPr/>
            </p:nvSpPr>
            <p:spPr>
              <a:xfrm>
                <a:off x="6356601" y="483621"/>
                <a:ext cx="2336400" cy="5373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69863"/>
                <a:r>
                  <a:rPr lang="en-US" dirty="0" err="1">
                    <a:solidFill>
                      <a:schemeClr val="bg2"/>
                    </a:solidFill>
                  </a:rPr>
                  <a:t>Loại</a:t>
                </a:r>
                <a:r>
                  <a:rPr lang="en-US" dirty="0">
                    <a:solidFill>
                      <a:schemeClr val="bg2"/>
                    </a:solidFill>
                  </a:rPr>
                  <a:t> </a:t>
                </a:r>
                <a:r>
                  <a:rPr lang="en-US" dirty="0" err="1">
                    <a:solidFill>
                      <a:schemeClr val="bg2"/>
                    </a:solidFill>
                  </a:rPr>
                  <a:t>bỏ</a:t>
                </a:r>
                <a:r>
                  <a:rPr lang="en-US" dirty="0">
                    <a:solidFill>
                      <a:schemeClr val="bg2"/>
                    </a:solidFill>
                  </a:rPr>
                  <a:t> </a:t>
                </a:r>
                <a:r>
                  <a:rPr lang="en-US" dirty="0" err="1">
                    <a:solidFill>
                      <a:schemeClr val="bg2"/>
                    </a:solidFill>
                  </a:rPr>
                  <a:t>các</a:t>
                </a:r>
                <a:r>
                  <a:rPr lang="en-US" dirty="0">
                    <a:solidFill>
                      <a:schemeClr val="bg2"/>
                    </a:solidFill>
                  </a:rPr>
                  <a:t> </a:t>
                </a:r>
                <a:r>
                  <a:rPr lang="en-US" dirty="0" err="1">
                    <a:solidFill>
                      <a:schemeClr val="bg2"/>
                    </a:solidFill>
                  </a:rPr>
                  <a:t>ký</a:t>
                </a:r>
                <a:r>
                  <a:rPr lang="en-US" dirty="0">
                    <a:solidFill>
                      <a:schemeClr val="bg2"/>
                    </a:solidFill>
                  </a:rPr>
                  <a:t> </a:t>
                </a:r>
                <a:r>
                  <a:rPr lang="en-US" dirty="0" err="1">
                    <a:solidFill>
                      <a:schemeClr val="bg2"/>
                    </a:solidFill>
                  </a:rPr>
                  <a:t>tự</a:t>
                </a:r>
                <a:r>
                  <a:rPr lang="en-US" dirty="0">
                    <a:solidFill>
                      <a:schemeClr val="bg2"/>
                    </a:solidFill>
                  </a:rPr>
                  <a:t> </a:t>
                </a:r>
                <a:r>
                  <a:rPr lang="en-US" dirty="0" err="1">
                    <a:solidFill>
                      <a:schemeClr val="bg2"/>
                    </a:solidFill>
                  </a:rPr>
                  <a:t>trống</a:t>
                </a:r>
                <a:r>
                  <a:rPr lang="en-US" dirty="0">
                    <a:solidFill>
                      <a:schemeClr val="bg2"/>
                    </a:solidFill>
                  </a:rPr>
                  <a:t> </a:t>
                </a:r>
                <a:r>
                  <a:rPr lang="en-US" dirty="0" err="1">
                    <a:solidFill>
                      <a:schemeClr val="bg2"/>
                    </a:solidFill>
                  </a:rPr>
                  <a:t>và</a:t>
                </a:r>
                <a:r>
                  <a:rPr lang="en-US" dirty="0">
                    <a:solidFill>
                      <a:schemeClr val="bg2"/>
                    </a:solidFill>
                  </a:rPr>
                  <a:t> </a:t>
                </a:r>
                <a:r>
                  <a:rPr lang="en-US" dirty="0" err="1">
                    <a:solidFill>
                      <a:schemeClr val="bg2"/>
                    </a:solidFill>
                  </a:rPr>
                  <a:t>chú</a:t>
                </a:r>
                <a:r>
                  <a:rPr lang="en-US" dirty="0">
                    <a:solidFill>
                      <a:schemeClr val="bg2"/>
                    </a:solidFill>
                  </a:rPr>
                  <a:t> </a:t>
                </a:r>
                <a:r>
                  <a:rPr lang="en-US" dirty="0" err="1">
                    <a:solidFill>
                      <a:schemeClr val="bg2"/>
                    </a:solidFill>
                  </a:rPr>
                  <a:t>thích</a:t>
                </a:r>
                <a:endParaRPr lang="en-US" dirty="0">
                  <a:solidFill>
                    <a:schemeClr val="bg2"/>
                  </a:solidFill>
                </a:endParaRPr>
              </a:p>
            </p:txBody>
          </p:sp>
        </p:grpSp>
      </p:grpSp>
      <p:grpSp>
        <p:nvGrpSpPr>
          <p:cNvPr id="10" name="Group 9">
            <a:extLst>
              <a:ext uri="{FF2B5EF4-FFF2-40B4-BE49-F238E27FC236}">
                <a16:creationId xmlns:a16="http://schemas.microsoft.com/office/drawing/2014/main" id="{041DDF72-3795-4436-95A3-FA45E0A5741E}"/>
              </a:ext>
            </a:extLst>
          </p:cNvPr>
          <p:cNvGrpSpPr/>
          <p:nvPr/>
        </p:nvGrpSpPr>
        <p:grpSpPr>
          <a:xfrm>
            <a:off x="5382844" y="3332632"/>
            <a:ext cx="3542588" cy="1248308"/>
            <a:chOff x="5382844" y="3332632"/>
            <a:chExt cx="3542588" cy="1248308"/>
          </a:xfrm>
        </p:grpSpPr>
        <p:sp>
          <p:nvSpPr>
            <p:cNvPr id="2711" name="Google Shape;2711;p61"/>
            <p:cNvSpPr/>
            <p:nvPr/>
          </p:nvSpPr>
          <p:spPr>
            <a:xfrm rot="10800000">
              <a:off x="5382844" y="3338638"/>
              <a:ext cx="695325" cy="466725"/>
            </a:xfrm>
            <a:custGeom>
              <a:avLst/>
              <a:gdLst/>
              <a:ahLst/>
              <a:cxnLst/>
              <a:rect l="l" t="t" r="r" b="b"/>
              <a:pathLst>
                <a:path w="27813" h="18669" extrusionOk="0">
                  <a:moveTo>
                    <a:pt x="0" y="0"/>
                  </a:moveTo>
                  <a:cubicBezTo>
                    <a:pt x="8933" y="6700"/>
                    <a:pt x="17826" y="13675"/>
                    <a:pt x="27813" y="18669"/>
                  </a:cubicBezTo>
                </a:path>
              </a:pathLst>
            </a:custGeom>
            <a:noFill/>
            <a:ln w="28575" cap="flat" cmpd="sng">
              <a:solidFill>
                <a:schemeClr val="dk2"/>
              </a:solidFill>
              <a:prstDash val="solid"/>
              <a:round/>
              <a:headEnd type="none" w="med" len="med"/>
              <a:tailEnd type="none" w="med" len="med"/>
            </a:ln>
          </p:spPr>
        </p:sp>
        <p:grpSp>
          <p:nvGrpSpPr>
            <p:cNvPr id="5" name="Group 4">
              <a:extLst>
                <a:ext uri="{FF2B5EF4-FFF2-40B4-BE49-F238E27FC236}">
                  <a16:creationId xmlns:a16="http://schemas.microsoft.com/office/drawing/2014/main" id="{75037196-8EFF-447B-8225-5F6BC3FFF140}"/>
                </a:ext>
              </a:extLst>
            </p:cNvPr>
            <p:cNvGrpSpPr/>
            <p:nvPr/>
          </p:nvGrpSpPr>
          <p:grpSpPr>
            <a:xfrm>
              <a:off x="5981055" y="3332632"/>
              <a:ext cx="2944377" cy="1248308"/>
              <a:chOff x="5981055" y="3332632"/>
              <a:chExt cx="2944377" cy="1248308"/>
            </a:xfrm>
          </p:grpSpPr>
          <p:pic>
            <p:nvPicPr>
              <p:cNvPr id="2699" name="Google Shape;2699;p61"/>
              <p:cNvPicPr preferRelativeResize="0"/>
              <p:nvPr/>
            </p:nvPicPr>
            <p:blipFill>
              <a:blip r:embed="rId5">
                <a:alphaModFix amt="52000"/>
              </a:blip>
              <a:stretch>
                <a:fillRect/>
              </a:stretch>
            </p:blipFill>
            <p:spPr>
              <a:xfrm rot="21032886" flipH="1">
                <a:off x="5981055" y="3332632"/>
                <a:ext cx="2944377" cy="1248308"/>
              </a:xfrm>
              <a:prstGeom prst="rect">
                <a:avLst/>
              </a:prstGeom>
              <a:noFill/>
              <a:ln>
                <a:noFill/>
              </a:ln>
            </p:spPr>
          </p:pic>
          <p:sp>
            <p:nvSpPr>
              <p:cNvPr id="30" name="Subtitle 14">
                <a:extLst>
                  <a:ext uri="{FF2B5EF4-FFF2-40B4-BE49-F238E27FC236}">
                    <a16:creationId xmlns:a16="http://schemas.microsoft.com/office/drawing/2014/main" id="{04B1752E-1D11-48C0-B768-ABCA7CEC47F3}"/>
                  </a:ext>
                </a:extLst>
              </p:cNvPr>
              <p:cNvSpPr txBox="1">
                <a:spLocks/>
              </p:cNvSpPr>
              <p:nvPr/>
            </p:nvSpPr>
            <p:spPr>
              <a:xfrm>
                <a:off x="6444015" y="3442400"/>
                <a:ext cx="2336400" cy="8925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err="1">
                    <a:solidFill>
                      <a:schemeClr val="bg2"/>
                    </a:solidFill>
                  </a:rPr>
                  <a:t>Chuyển</a:t>
                </a:r>
                <a:r>
                  <a:rPr lang="en-US" dirty="0">
                    <a:solidFill>
                      <a:schemeClr val="bg2"/>
                    </a:solidFill>
                  </a:rPr>
                  <a:t> </a:t>
                </a:r>
                <a:r>
                  <a:rPr lang="en-US" dirty="0" err="1">
                    <a:solidFill>
                      <a:schemeClr val="bg2"/>
                    </a:solidFill>
                  </a:rPr>
                  <a:t>thông</a:t>
                </a:r>
                <a:r>
                  <a:rPr lang="en-US" dirty="0">
                    <a:solidFill>
                      <a:schemeClr val="bg2"/>
                    </a:solidFill>
                  </a:rPr>
                  <a:t> tin </a:t>
                </a:r>
                <a:r>
                  <a:rPr lang="en-US" dirty="0" err="1">
                    <a:solidFill>
                      <a:schemeClr val="bg2"/>
                    </a:solidFill>
                  </a:rPr>
                  <a:t>của</a:t>
                </a:r>
                <a:r>
                  <a:rPr lang="en-US" dirty="0">
                    <a:solidFill>
                      <a:schemeClr val="bg2"/>
                    </a:solidFill>
                  </a:rPr>
                  <a:t> </a:t>
                </a:r>
                <a:r>
                  <a:rPr lang="en-US" dirty="0" err="1">
                    <a:solidFill>
                      <a:schemeClr val="bg2"/>
                    </a:solidFill>
                  </a:rPr>
                  <a:t>những</a:t>
                </a:r>
                <a:r>
                  <a:rPr lang="en-US" dirty="0">
                    <a:solidFill>
                      <a:schemeClr val="bg2"/>
                    </a:solidFill>
                  </a:rPr>
                  <a:t> </a:t>
                </a:r>
                <a:r>
                  <a:rPr lang="en-US" dirty="0" err="1">
                    <a:solidFill>
                      <a:schemeClr val="bg2"/>
                    </a:solidFill>
                  </a:rPr>
                  <a:t>từ</a:t>
                </a:r>
                <a:r>
                  <a:rPr lang="en-US" dirty="0">
                    <a:solidFill>
                      <a:schemeClr val="bg2"/>
                    </a:solidFill>
                  </a:rPr>
                  <a:t> </a:t>
                </a:r>
                <a:r>
                  <a:rPr lang="en-US" dirty="0" err="1">
                    <a:solidFill>
                      <a:schemeClr val="bg2"/>
                    </a:solidFill>
                  </a:rPr>
                  <a:t>tố</a:t>
                </a:r>
                <a:r>
                  <a:rPr lang="en-US" dirty="0">
                    <a:solidFill>
                      <a:schemeClr val="bg2"/>
                    </a:solidFill>
                  </a:rPr>
                  <a:t> (</a:t>
                </a:r>
                <a:r>
                  <a:rPr lang="en-US" dirty="0" err="1">
                    <a:solidFill>
                      <a:schemeClr val="bg2"/>
                    </a:solidFill>
                  </a:rPr>
                  <a:t>văn</a:t>
                </a:r>
                <a:r>
                  <a:rPr lang="en-US" dirty="0">
                    <a:solidFill>
                      <a:schemeClr val="bg2"/>
                    </a:solidFill>
                  </a:rPr>
                  <a:t> </a:t>
                </a:r>
                <a:r>
                  <a:rPr lang="en-US" dirty="0" err="1">
                    <a:solidFill>
                      <a:schemeClr val="bg2"/>
                    </a:solidFill>
                  </a:rPr>
                  <a:t>bản</a:t>
                </a:r>
                <a:r>
                  <a:rPr lang="en-US" dirty="0">
                    <a:solidFill>
                      <a:schemeClr val="bg2"/>
                    </a:solidFill>
                  </a:rPr>
                  <a:t>, </a:t>
                </a:r>
                <a:r>
                  <a:rPr lang="en-US" dirty="0" err="1">
                    <a:solidFill>
                      <a:schemeClr val="bg2"/>
                    </a:solidFill>
                  </a:rPr>
                  <a:t>mã</a:t>
                </a:r>
                <a:r>
                  <a:rPr lang="en-US" dirty="0">
                    <a:solidFill>
                      <a:schemeClr val="bg2"/>
                    </a:solidFill>
                  </a:rPr>
                  <a:t> </a:t>
                </a:r>
                <a:r>
                  <a:rPr lang="en-US" dirty="0" err="1">
                    <a:solidFill>
                      <a:schemeClr val="bg2"/>
                    </a:solidFill>
                  </a:rPr>
                  <a:t>phân</a:t>
                </a:r>
                <a:r>
                  <a:rPr lang="en-US" dirty="0">
                    <a:solidFill>
                      <a:schemeClr val="bg2"/>
                    </a:solidFill>
                  </a:rPr>
                  <a:t> </a:t>
                </a:r>
                <a:r>
                  <a:rPr lang="en-US" dirty="0" err="1">
                    <a:solidFill>
                      <a:schemeClr val="bg2"/>
                    </a:solidFill>
                  </a:rPr>
                  <a:t>loại</a:t>
                </a:r>
                <a:r>
                  <a:rPr lang="en-US" dirty="0">
                    <a:solidFill>
                      <a:schemeClr val="bg2"/>
                    </a:solidFill>
                  </a:rPr>
                  <a:t>) </a:t>
                </a:r>
                <a:r>
                  <a:rPr lang="en-US" dirty="0" err="1">
                    <a:solidFill>
                      <a:schemeClr val="bg2"/>
                    </a:solidFill>
                  </a:rPr>
                  <a:t>vừa</a:t>
                </a:r>
                <a:r>
                  <a:rPr lang="en-US" dirty="0">
                    <a:solidFill>
                      <a:schemeClr val="bg2"/>
                    </a:solidFill>
                  </a:rPr>
                  <a:t> </a:t>
                </a:r>
                <a:r>
                  <a:rPr lang="en-US" dirty="0" err="1">
                    <a:solidFill>
                      <a:schemeClr val="bg2"/>
                    </a:solidFill>
                  </a:rPr>
                  <a:t>phát</a:t>
                </a:r>
                <a:r>
                  <a:rPr lang="en-US" dirty="0">
                    <a:solidFill>
                      <a:schemeClr val="bg2"/>
                    </a:solidFill>
                  </a:rPr>
                  <a:t> </a:t>
                </a:r>
                <a:r>
                  <a:rPr lang="en-US" dirty="0" err="1">
                    <a:solidFill>
                      <a:schemeClr val="bg2"/>
                    </a:solidFill>
                  </a:rPr>
                  <a:t>hiện</a:t>
                </a:r>
                <a:r>
                  <a:rPr lang="en-US" dirty="0">
                    <a:solidFill>
                      <a:schemeClr val="bg2"/>
                    </a:solidFill>
                  </a:rPr>
                  <a:t> </a:t>
                </a:r>
                <a:r>
                  <a:rPr lang="en-US" dirty="0" err="1">
                    <a:solidFill>
                      <a:schemeClr val="bg2"/>
                    </a:solidFill>
                  </a:rPr>
                  <a:t>cho</a:t>
                </a:r>
                <a:r>
                  <a:rPr lang="en-US" dirty="0">
                    <a:solidFill>
                      <a:schemeClr val="bg2"/>
                    </a:solidFill>
                  </a:rPr>
                  <a:t> </a:t>
                </a:r>
                <a:r>
                  <a:rPr lang="en-US" dirty="0" err="1">
                    <a:solidFill>
                      <a:schemeClr val="bg2"/>
                    </a:solidFill>
                  </a:rPr>
                  <a:t>bộ</a:t>
                </a:r>
                <a:r>
                  <a:rPr lang="en-US" dirty="0">
                    <a:solidFill>
                      <a:schemeClr val="bg2"/>
                    </a:solidFill>
                  </a:rPr>
                  <a:t> </a:t>
                </a:r>
                <a:r>
                  <a:rPr lang="en-US" dirty="0" err="1">
                    <a:solidFill>
                      <a:schemeClr val="bg2"/>
                    </a:solidFill>
                  </a:rPr>
                  <a:t>phân</a:t>
                </a:r>
                <a:r>
                  <a:rPr lang="en-US" dirty="0">
                    <a:solidFill>
                      <a:schemeClr val="bg2"/>
                    </a:solidFill>
                  </a:rPr>
                  <a:t> </a:t>
                </a:r>
                <a:r>
                  <a:rPr lang="en-US" dirty="0" err="1">
                    <a:solidFill>
                      <a:schemeClr val="bg2"/>
                    </a:solidFill>
                  </a:rPr>
                  <a:t>tích</a:t>
                </a:r>
                <a:r>
                  <a:rPr lang="en-US" dirty="0">
                    <a:solidFill>
                      <a:schemeClr val="bg2"/>
                    </a:solidFill>
                  </a:rPr>
                  <a:t> </a:t>
                </a:r>
                <a:r>
                  <a:rPr lang="en-US" dirty="0" err="1">
                    <a:solidFill>
                      <a:schemeClr val="bg2"/>
                    </a:solidFill>
                  </a:rPr>
                  <a:t>cú</a:t>
                </a:r>
                <a:r>
                  <a:rPr lang="en-US" dirty="0">
                    <a:solidFill>
                      <a:schemeClr val="bg2"/>
                    </a:solidFill>
                  </a:rPr>
                  <a:t> </a:t>
                </a:r>
                <a:r>
                  <a:rPr lang="en-US" dirty="0" err="1">
                    <a:solidFill>
                      <a:schemeClr val="bg2"/>
                    </a:solidFill>
                  </a:rPr>
                  <a:t>pháp</a:t>
                </a:r>
                <a:r>
                  <a:rPr lang="en-US" dirty="0">
                    <a:solidFill>
                      <a:schemeClr val="bg2"/>
                    </a:solidFill>
                  </a:rPr>
                  <a:t>.</a:t>
                </a:r>
              </a:p>
            </p:txBody>
          </p:sp>
        </p:grpSp>
      </p:grpSp>
      <p:grpSp>
        <p:nvGrpSpPr>
          <p:cNvPr id="9" name="Group 8">
            <a:extLst>
              <a:ext uri="{FF2B5EF4-FFF2-40B4-BE49-F238E27FC236}">
                <a16:creationId xmlns:a16="http://schemas.microsoft.com/office/drawing/2014/main" id="{5C09D490-2059-49C6-9F46-59AC0A16298F}"/>
              </a:ext>
            </a:extLst>
          </p:cNvPr>
          <p:cNvGrpSpPr/>
          <p:nvPr/>
        </p:nvGrpSpPr>
        <p:grpSpPr>
          <a:xfrm>
            <a:off x="636584" y="3338650"/>
            <a:ext cx="3128860" cy="1064385"/>
            <a:chOff x="636584" y="3338650"/>
            <a:chExt cx="3128860" cy="1064385"/>
          </a:xfrm>
        </p:grpSpPr>
        <p:sp>
          <p:nvSpPr>
            <p:cNvPr id="2712" name="Google Shape;2712;p61"/>
            <p:cNvSpPr/>
            <p:nvPr/>
          </p:nvSpPr>
          <p:spPr>
            <a:xfrm rot="10800000" flipH="1">
              <a:off x="3070119" y="3338650"/>
              <a:ext cx="695325" cy="466725"/>
            </a:xfrm>
            <a:custGeom>
              <a:avLst/>
              <a:gdLst/>
              <a:ahLst/>
              <a:cxnLst/>
              <a:rect l="l" t="t" r="r" b="b"/>
              <a:pathLst>
                <a:path w="27813" h="18669" extrusionOk="0">
                  <a:moveTo>
                    <a:pt x="0" y="0"/>
                  </a:moveTo>
                  <a:cubicBezTo>
                    <a:pt x="8933" y="6700"/>
                    <a:pt x="17826" y="13675"/>
                    <a:pt x="27813" y="18669"/>
                  </a:cubicBezTo>
                </a:path>
              </a:pathLst>
            </a:custGeom>
            <a:noFill/>
            <a:ln w="28575" cap="flat" cmpd="sng">
              <a:solidFill>
                <a:schemeClr val="dk2"/>
              </a:solidFill>
              <a:prstDash val="solid"/>
              <a:round/>
              <a:headEnd type="none" w="med" len="med"/>
              <a:tailEnd type="none" w="med" len="med"/>
            </a:ln>
          </p:spPr>
        </p:sp>
        <p:grpSp>
          <p:nvGrpSpPr>
            <p:cNvPr id="6" name="Group 5">
              <a:extLst>
                <a:ext uri="{FF2B5EF4-FFF2-40B4-BE49-F238E27FC236}">
                  <a16:creationId xmlns:a16="http://schemas.microsoft.com/office/drawing/2014/main" id="{55B675A6-CC16-45CA-8AC9-7C94223B8653}"/>
                </a:ext>
              </a:extLst>
            </p:cNvPr>
            <p:cNvGrpSpPr/>
            <p:nvPr/>
          </p:nvGrpSpPr>
          <p:grpSpPr>
            <a:xfrm>
              <a:off x="636584" y="3510535"/>
              <a:ext cx="2551227" cy="892500"/>
              <a:chOff x="636584" y="3510535"/>
              <a:chExt cx="2551227" cy="892500"/>
            </a:xfrm>
          </p:grpSpPr>
          <p:pic>
            <p:nvPicPr>
              <p:cNvPr id="2698" name="Google Shape;2698;p61"/>
              <p:cNvPicPr preferRelativeResize="0"/>
              <p:nvPr/>
            </p:nvPicPr>
            <p:blipFill>
              <a:blip r:embed="rId4">
                <a:alphaModFix amt="52000"/>
              </a:blip>
              <a:stretch>
                <a:fillRect/>
              </a:stretch>
            </p:blipFill>
            <p:spPr>
              <a:xfrm rot="-317847" flipH="1">
                <a:off x="872824" y="3641486"/>
                <a:ext cx="2314987" cy="630599"/>
              </a:xfrm>
              <a:prstGeom prst="rect">
                <a:avLst/>
              </a:prstGeom>
              <a:noFill/>
              <a:ln>
                <a:noFill/>
              </a:ln>
            </p:spPr>
          </p:pic>
          <p:sp>
            <p:nvSpPr>
              <p:cNvPr id="31" name="Subtitle 10">
                <a:extLst>
                  <a:ext uri="{FF2B5EF4-FFF2-40B4-BE49-F238E27FC236}">
                    <a16:creationId xmlns:a16="http://schemas.microsoft.com/office/drawing/2014/main" id="{60BFA726-F183-4C91-B8C9-92DC06D01D4A}"/>
                  </a:ext>
                </a:extLst>
              </p:cNvPr>
              <p:cNvSpPr txBox="1">
                <a:spLocks/>
              </p:cNvSpPr>
              <p:nvPr/>
            </p:nvSpPr>
            <p:spPr>
              <a:xfrm>
                <a:off x="636584" y="3510535"/>
                <a:ext cx="2336400" cy="892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1600"/>
                  </a:spcBef>
                  <a:spcAft>
                    <a:spcPts val="160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marL="169863" indent="0"/>
                <a:r>
                  <a:rPr lang="en-US" dirty="0" err="1">
                    <a:solidFill>
                      <a:schemeClr val="bg2"/>
                    </a:solidFill>
                  </a:rPr>
                  <a:t>Phát</a:t>
                </a:r>
                <a:r>
                  <a:rPr lang="en-US" dirty="0">
                    <a:solidFill>
                      <a:schemeClr val="bg2"/>
                    </a:solidFill>
                  </a:rPr>
                  <a:t> </a:t>
                </a:r>
                <a:r>
                  <a:rPr lang="en-US" dirty="0" err="1">
                    <a:solidFill>
                      <a:schemeClr val="bg2"/>
                    </a:solidFill>
                  </a:rPr>
                  <a:t>hiện</a:t>
                </a:r>
                <a:r>
                  <a:rPr lang="en-US" dirty="0">
                    <a:solidFill>
                      <a:schemeClr val="bg2"/>
                    </a:solidFill>
                  </a:rPr>
                  <a:t> </a:t>
                </a:r>
                <a:r>
                  <a:rPr lang="en-US" dirty="0" err="1">
                    <a:solidFill>
                      <a:schemeClr val="bg2"/>
                    </a:solidFill>
                  </a:rPr>
                  <a:t>lỗi</a:t>
                </a:r>
                <a:endParaRPr lang="en-US" dirty="0">
                  <a:solidFill>
                    <a:schemeClr val="bg2"/>
                  </a:solidFill>
                </a:endParaRPr>
              </a:p>
            </p:txBody>
          </p:sp>
        </p:grpSp>
      </p:grpSp>
    </p:spTree>
    <p:extLst>
      <p:ext uri="{BB962C8B-B14F-4D97-AF65-F5344CB8AC3E}">
        <p14:creationId xmlns:p14="http://schemas.microsoft.com/office/powerpoint/2010/main" val="3271315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pic>
        <p:nvPicPr>
          <p:cNvPr id="53" name="Google Shape;2637;p58">
            <a:extLst>
              <a:ext uri="{FF2B5EF4-FFF2-40B4-BE49-F238E27FC236}">
                <a16:creationId xmlns:a16="http://schemas.microsoft.com/office/drawing/2014/main" id="{6938CA3A-1EE4-4F69-B45C-D2010D7B9F4B}"/>
              </a:ext>
            </a:extLst>
          </p:cNvPr>
          <p:cNvPicPr preferRelativeResize="0"/>
          <p:nvPr/>
        </p:nvPicPr>
        <p:blipFill>
          <a:blip r:embed="rId3">
            <a:alphaModFix amt="68000"/>
          </a:blip>
          <a:stretch>
            <a:fillRect/>
          </a:stretch>
        </p:blipFill>
        <p:spPr>
          <a:xfrm>
            <a:off x="463850" y="1960019"/>
            <a:ext cx="3166408" cy="806865"/>
          </a:xfrm>
          <a:prstGeom prst="rect">
            <a:avLst/>
          </a:prstGeom>
          <a:noFill/>
          <a:ln>
            <a:noFill/>
          </a:ln>
        </p:spPr>
      </p:pic>
      <p:sp>
        <p:nvSpPr>
          <p:cNvPr id="3" name="Title 2">
            <a:extLst>
              <a:ext uri="{FF2B5EF4-FFF2-40B4-BE49-F238E27FC236}">
                <a16:creationId xmlns:a16="http://schemas.microsoft.com/office/drawing/2014/main" id="{CE224644-D675-43A8-AE22-BEC53B976D1B}"/>
              </a:ext>
            </a:extLst>
          </p:cNvPr>
          <p:cNvSpPr>
            <a:spLocks noGrp="1"/>
          </p:cNvSpPr>
          <p:nvPr>
            <p:ph type="ctrTitle" idx="6"/>
          </p:nvPr>
        </p:nvSpPr>
        <p:spPr/>
        <p:txBody>
          <a:bodyPr/>
          <a:lstStyle/>
          <a:p>
            <a:r>
              <a:rPr lang="en-US" b="1" dirty="0">
                <a:latin typeface="+mj-lt"/>
              </a:rPr>
              <a:t>PHÂN TÍCH TỪ VỰNG</a:t>
            </a:r>
          </a:p>
        </p:txBody>
      </p:sp>
      <p:sp>
        <p:nvSpPr>
          <p:cNvPr id="2" name="Title 1">
            <a:extLst>
              <a:ext uri="{FF2B5EF4-FFF2-40B4-BE49-F238E27FC236}">
                <a16:creationId xmlns:a16="http://schemas.microsoft.com/office/drawing/2014/main" id="{CE7B996B-9558-41F2-9BB5-30179D8B477C}"/>
              </a:ext>
            </a:extLst>
          </p:cNvPr>
          <p:cNvSpPr>
            <a:spLocks noGrp="1"/>
          </p:cNvSpPr>
          <p:nvPr>
            <p:ph type="title"/>
          </p:nvPr>
        </p:nvSpPr>
        <p:spPr>
          <a:xfrm>
            <a:off x="724190" y="1922515"/>
            <a:ext cx="2764734" cy="892500"/>
          </a:xfrm>
        </p:spPr>
        <p:txBody>
          <a:bodyPr/>
          <a:lstStyle/>
          <a:p>
            <a:r>
              <a:rPr lang="en-US" b="1" dirty="0" err="1">
                <a:latin typeface="Open Sans" panose="020B0606030504020204" pitchFamily="34" charset="0"/>
                <a:ea typeface="Open Sans" panose="020B0606030504020204" pitchFamily="34" charset="0"/>
                <a:cs typeface="Open Sans" panose="020B0606030504020204" pitchFamily="34" charset="0"/>
              </a:rPr>
              <a:t>Lập</a:t>
            </a:r>
            <a:r>
              <a:rPr lang="en-US" b="1" dirty="0">
                <a:latin typeface="Open Sans" panose="020B0606030504020204" pitchFamily="34" charset="0"/>
                <a:ea typeface="Open Sans" panose="020B0606030504020204" pitchFamily="34" charset="0"/>
                <a:cs typeface="Open Sans" panose="020B0606030504020204" pitchFamily="34" charset="0"/>
              </a:rPr>
              <a:t> </a:t>
            </a:r>
            <a:r>
              <a:rPr lang="en-US" b="1" dirty="0" err="1">
                <a:latin typeface="Open Sans" panose="020B0606030504020204" pitchFamily="34" charset="0"/>
                <a:ea typeface="Open Sans" panose="020B0606030504020204" pitchFamily="34" charset="0"/>
                <a:cs typeface="Open Sans" panose="020B0606030504020204" pitchFamily="34" charset="0"/>
              </a:rPr>
              <a:t>bộ</a:t>
            </a:r>
            <a:r>
              <a:rPr lang="en-US" b="1" dirty="0">
                <a:latin typeface="Open Sans" panose="020B0606030504020204" pitchFamily="34" charset="0"/>
                <a:ea typeface="Open Sans" panose="020B0606030504020204" pitchFamily="34" charset="0"/>
                <a:cs typeface="Open Sans" panose="020B0606030504020204" pitchFamily="34" charset="0"/>
              </a:rPr>
              <a:t> </a:t>
            </a:r>
            <a:r>
              <a:rPr lang="en-US" b="1" dirty="0" err="1">
                <a:latin typeface="Open Sans" panose="020B0606030504020204" pitchFamily="34" charset="0"/>
                <a:ea typeface="Open Sans" panose="020B0606030504020204" pitchFamily="34" charset="0"/>
                <a:cs typeface="Open Sans" panose="020B0606030504020204" pitchFamily="34" charset="0"/>
              </a:rPr>
              <a:t>phân</a:t>
            </a:r>
            <a:r>
              <a:rPr lang="en-US" b="1" dirty="0">
                <a:latin typeface="Open Sans" panose="020B0606030504020204" pitchFamily="34" charset="0"/>
                <a:ea typeface="Open Sans" panose="020B0606030504020204" pitchFamily="34" charset="0"/>
                <a:cs typeface="Open Sans" panose="020B0606030504020204" pitchFamily="34" charset="0"/>
              </a:rPr>
              <a:t> </a:t>
            </a:r>
            <a:r>
              <a:rPr lang="en-US" b="1" dirty="0" err="1">
                <a:latin typeface="Open Sans" panose="020B0606030504020204" pitchFamily="34" charset="0"/>
                <a:ea typeface="Open Sans" panose="020B0606030504020204" pitchFamily="34" charset="0"/>
                <a:cs typeface="Open Sans" panose="020B0606030504020204" pitchFamily="34" charset="0"/>
              </a:rPr>
              <a:t>tích</a:t>
            </a:r>
            <a:r>
              <a:rPr lang="en-US" b="1" dirty="0">
                <a:latin typeface="Open Sans" panose="020B0606030504020204" pitchFamily="34" charset="0"/>
                <a:ea typeface="Open Sans" panose="020B0606030504020204" pitchFamily="34" charset="0"/>
                <a:cs typeface="Open Sans" panose="020B0606030504020204" pitchFamily="34" charset="0"/>
              </a:rPr>
              <a:t> </a:t>
            </a:r>
            <a:r>
              <a:rPr lang="en-US" b="1" dirty="0" err="1">
                <a:latin typeface="Open Sans" panose="020B0606030504020204" pitchFamily="34" charset="0"/>
                <a:ea typeface="Open Sans" panose="020B0606030504020204" pitchFamily="34" charset="0"/>
                <a:cs typeface="Open Sans" panose="020B0606030504020204" pitchFamily="34" charset="0"/>
              </a:rPr>
              <a:t>từ</a:t>
            </a:r>
            <a:r>
              <a:rPr lang="en-US" b="1" dirty="0">
                <a:latin typeface="Open Sans" panose="020B0606030504020204" pitchFamily="34" charset="0"/>
                <a:ea typeface="Open Sans" panose="020B0606030504020204" pitchFamily="34" charset="0"/>
                <a:cs typeface="Open Sans" panose="020B0606030504020204" pitchFamily="34" charset="0"/>
              </a:rPr>
              <a:t> </a:t>
            </a:r>
            <a:r>
              <a:rPr lang="en-US" b="1" dirty="0" err="1">
                <a:latin typeface="Open Sans" panose="020B0606030504020204" pitchFamily="34" charset="0"/>
                <a:ea typeface="Open Sans" panose="020B0606030504020204" pitchFamily="34" charset="0"/>
                <a:cs typeface="Open Sans" panose="020B0606030504020204" pitchFamily="34" charset="0"/>
              </a:rPr>
              <a:t>vựng</a:t>
            </a:r>
            <a:endParaRPr lang="en-US" b="1"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5" name="Group 4">
            <a:extLst>
              <a:ext uri="{FF2B5EF4-FFF2-40B4-BE49-F238E27FC236}">
                <a16:creationId xmlns:a16="http://schemas.microsoft.com/office/drawing/2014/main" id="{8EA4DF10-C67E-4F43-AD5E-0425958B7CE3}"/>
              </a:ext>
            </a:extLst>
          </p:cNvPr>
          <p:cNvGrpSpPr/>
          <p:nvPr/>
        </p:nvGrpSpPr>
        <p:grpSpPr>
          <a:xfrm>
            <a:off x="2935061" y="2964630"/>
            <a:ext cx="4999471" cy="869039"/>
            <a:chOff x="2935061" y="2964630"/>
            <a:chExt cx="4999471" cy="869039"/>
          </a:xfrm>
        </p:grpSpPr>
        <p:grpSp>
          <p:nvGrpSpPr>
            <p:cNvPr id="7" name="Group 6">
              <a:extLst>
                <a:ext uri="{FF2B5EF4-FFF2-40B4-BE49-F238E27FC236}">
                  <a16:creationId xmlns:a16="http://schemas.microsoft.com/office/drawing/2014/main" id="{E67D2A72-3C4F-4745-97F1-8DF249320F74}"/>
                </a:ext>
              </a:extLst>
            </p:cNvPr>
            <p:cNvGrpSpPr/>
            <p:nvPr/>
          </p:nvGrpSpPr>
          <p:grpSpPr>
            <a:xfrm>
              <a:off x="4572000" y="3026804"/>
              <a:ext cx="3362532" cy="806865"/>
              <a:chOff x="4611800" y="2922574"/>
              <a:chExt cx="3362532" cy="806865"/>
            </a:xfrm>
          </p:grpSpPr>
          <p:pic>
            <p:nvPicPr>
              <p:cNvPr id="55" name="Google Shape;2638;p58">
                <a:extLst>
                  <a:ext uri="{FF2B5EF4-FFF2-40B4-BE49-F238E27FC236}">
                    <a16:creationId xmlns:a16="http://schemas.microsoft.com/office/drawing/2014/main" id="{5B51BFA5-AED3-43B0-B2ED-DC5D3BE50E9B}"/>
                  </a:ext>
                </a:extLst>
              </p:cNvPr>
              <p:cNvPicPr preferRelativeResize="0"/>
              <p:nvPr/>
            </p:nvPicPr>
            <p:blipFill>
              <a:blip r:embed="rId4">
                <a:alphaModFix amt="44000"/>
              </a:blip>
              <a:stretch>
                <a:fillRect/>
              </a:stretch>
            </p:blipFill>
            <p:spPr>
              <a:xfrm>
                <a:off x="4807924" y="2941613"/>
                <a:ext cx="3166408" cy="735150"/>
              </a:xfrm>
              <a:prstGeom prst="rect">
                <a:avLst/>
              </a:prstGeom>
              <a:noFill/>
              <a:ln>
                <a:noFill/>
              </a:ln>
            </p:spPr>
          </p:pic>
          <p:grpSp>
            <p:nvGrpSpPr>
              <p:cNvPr id="6" name="Group 5">
                <a:extLst>
                  <a:ext uri="{FF2B5EF4-FFF2-40B4-BE49-F238E27FC236}">
                    <a16:creationId xmlns:a16="http://schemas.microsoft.com/office/drawing/2014/main" id="{42A46D20-5C08-4B07-9502-9138B46B0A08}"/>
                  </a:ext>
                </a:extLst>
              </p:cNvPr>
              <p:cNvGrpSpPr/>
              <p:nvPr/>
            </p:nvGrpSpPr>
            <p:grpSpPr>
              <a:xfrm>
                <a:off x="4611800" y="2922574"/>
                <a:ext cx="3298340" cy="806865"/>
                <a:chOff x="3758184" y="2421125"/>
                <a:chExt cx="3316669" cy="892500"/>
              </a:xfrm>
            </p:grpSpPr>
            <p:sp>
              <p:nvSpPr>
                <p:cNvPr id="29" name="Title 1">
                  <a:extLst>
                    <a:ext uri="{FF2B5EF4-FFF2-40B4-BE49-F238E27FC236}">
                      <a16:creationId xmlns:a16="http://schemas.microsoft.com/office/drawing/2014/main" id="{5080B0C8-29BE-49A4-9486-E67ED3531682}"/>
                    </a:ext>
                  </a:extLst>
                </p:cNvPr>
                <p:cNvSpPr txBox="1">
                  <a:spLocks/>
                </p:cNvSpPr>
                <p:nvPr/>
              </p:nvSpPr>
              <p:spPr>
                <a:xfrm>
                  <a:off x="4082957" y="2421125"/>
                  <a:ext cx="2991896" cy="892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Overpass Black"/>
                    <a:buNone/>
                    <a:defRPr sz="16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9pPr>
                </a:lstStyle>
                <a:p>
                  <a:r>
                    <a:rPr kumimoji="0" lang="en-US" altLang="en-US" sz="1600" b="1" dirty="0" err="1">
                      <a:latin typeface="Open Sans" panose="020B0606030504020204" pitchFamily="34" charset="0"/>
                      <a:ea typeface="Open Sans" panose="020B0606030504020204" pitchFamily="34" charset="0"/>
                      <a:cs typeface="Open Sans" panose="020B0606030504020204" pitchFamily="34" charset="0"/>
                    </a:rPr>
                    <a:t>Phương</a:t>
                  </a:r>
                  <a:r>
                    <a:rPr kumimoji="0" lang="en-US" altLang="en-US" sz="1600" b="1" dirty="0">
                      <a:latin typeface="Open Sans" panose="020B0606030504020204" pitchFamily="34" charset="0"/>
                      <a:ea typeface="Open Sans" panose="020B0606030504020204" pitchFamily="34" charset="0"/>
                      <a:cs typeface="Open Sans" panose="020B0606030504020204" pitchFamily="34" charset="0"/>
                    </a:rPr>
                    <a:t> </a:t>
                  </a:r>
                  <a:r>
                    <a:rPr kumimoji="0" lang="en-US" altLang="en-US" sz="1600" b="1" dirty="0" err="1">
                      <a:latin typeface="Open Sans" panose="020B0606030504020204" pitchFamily="34" charset="0"/>
                      <a:ea typeface="Open Sans" panose="020B0606030504020204" pitchFamily="34" charset="0"/>
                      <a:cs typeface="Open Sans" panose="020B0606030504020204" pitchFamily="34" charset="0"/>
                    </a:rPr>
                    <a:t>pháp</a:t>
                  </a:r>
                  <a:r>
                    <a:rPr kumimoji="0" lang="en-US" altLang="en-US" sz="1600" b="1" dirty="0">
                      <a:latin typeface="Open Sans" panose="020B0606030504020204" pitchFamily="34" charset="0"/>
                      <a:ea typeface="Open Sans" panose="020B0606030504020204" pitchFamily="34" charset="0"/>
                      <a:cs typeface="Open Sans" panose="020B0606030504020204" pitchFamily="34" charset="0"/>
                    </a:rPr>
                    <a:t> </a:t>
                  </a:r>
                  <a:r>
                    <a:rPr kumimoji="0" lang="en-US" altLang="en-US" sz="1600" b="1" dirty="0" err="1">
                      <a:latin typeface="Open Sans" panose="020B0606030504020204" pitchFamily="34" charset="0"/>
                      <a:ea typeface="Open Sans" panose="020B0606030504020204" pitchFamily="34" charset="0"/>
                      <a:cs typeface="Open Sans" panose="020B0606030504020204" pitchFamily="34" charset="0"/>
                    </a:rPr>
                    <a:t>điều</a:t>
                  </a:r>
                  <a:r>
                    <a:rPr kumimoji="0" lang="en-US" altLang="en-US" sz="1600" b="1" dirty="0">
                      <a:latin typeface="Open Sans" panose="020B0606030504020204" pitchFamily="34" charset="0"/>
                      <a:ea typeface="Open Sans" panose="020B0606030504020204" pitchFamily="34" charset="0"/>
                      <a:cs typeface="Open Sans" panose="020B0606030504020204" pitchFamily="34" charset="0"/>
                    </a:rPr>
                    <a:t> </a:t>
                  </a:r>
                  <a:r>
                    <a:rPr kumimoji="0" lang="en-US" altLang="en-US" sz="1600" b="1" dirty="0" err="1">
                      <a:latin typeface="Open Sans" panose="020B0606030504020204" pitchFamily="34" charset="0"/>
                      <a:ea typeface="Open Sans" panose="020B0606030504020204" pitchFamily="34" charset="0"/>
                      <a:cs typeface="Open Sans" panose="020B0606030504020204" pitchFamily="34" charset="0"/>
                    </a:rPr>
                    <a:t>khiển</a:t>
                  </a:r>
                  <a:r>
                    <a:rPr kumimoji="0" lang="en-US" altLang="en-US" sz="1600" b="1" dirty="0">
                      <a:latin typeface="Open Sans" panose="020B0606030504020204" pitchFamily="34" charset="0"/>
                      <a:ea typeface="Open Sans" panose="020B0606030504020204" pitchFamily="34" charset="0"/>
                      <a:cs typeface="Open Sans" panose="020B0606030504020204" pitchFamily="34" charset="0"/>
                    </a:rPr>
                    <a:t> </a:t>
                  </a:r>
                  <a:r>
                    <a:rPr kumimoji="0" lang="en-US" altLang="en-US" sz="1600" b="1" dirty="0" err="1">
                      <a:latin typeface="Open Sans" panose="020B0606030504020204" pitchFamily="34" charset="0"/>
                      <a:ea typeface="Open Sans" panose="020B0606030504020204" pitchFamily="34" charset="0"/>
                      <a:cs typeface="Open Sans" panose="020B0606030504020204" pitchFamily="34" charset="0"/>
                    </a:rPr>
                    <a:t>bằng</a:t>
                  </a:r>
                  <a:r>
                    <a:rPr kumimoji="0" lang="en-US" altLang="en-US" sz="1600" b="1" dirty="0">
                      <a:latin typeface="Open Sans" panose="020B0606030504020204" pitchFamily="34" charset="0"/>
                      <a:ea typeface="Open Sans" panose="020B0606030504020204" pitchFamily="34" charset="0"/>
                      <a:cs typeface="Open Sans" panose="020B0606030504020204" pitchFamily="34" charset="0"/>
                    </a:rPr>
                    <a:t> </a:t>
                  </a:r>
                  <a:r>
                    <a:rPr kumimoji="0" lang="en-US" altLang="en-US" sz="1600" b="1" dirty="0" err="1">
                      <a:latin typeface="Open Sans" panose="020B0606030504020204" pitchFamily="34" charset="0"/>
                      <a:ea typeface="Open Sans" panose="020B0606030504020204" pitchFamily="34" charset="0"/>
                      <a:cs typeface="Open Sans" panose="020B0606030504020204" pitchFamily="34" charset="0"/>
                    </a:rPr>
                    <a:t>bảng</a:t>
                  </a:r>
                  <a:endParaRPr lang="en-US" b="1"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41" name="Google Shape;3340;p70">
                  <a:extLst>
                    <a:ext uri="{FF2B5EF4-FFF2-40B4-BE49-F238E27FC236}">
                      <a16:creationId xmlns:a16="http://schemas.microsoft.com/office/drawing/2014/main" id="{25618203-A883-4039-A355-1E9414E96056}"/>
                    </a:ext>
                  </a:extLst>
                </p:cNvPr>
                <p:cNvGrpSpPr/>
                <p:nvPr/>
              </p:nvGrpSpPr>
              <p:grpSpPr>
                <a:xfrm>
                  <a:off x="3758184" y="2537347"/>
                  <a:ext cx="349750" cy="429775"/>
                  <a:chOff x="6084025" y="3045825"/>
                  <a:chExt cx="349750" cy="429775"/>
                </a:xfrm>
              </p:grpSpPr>
              <p:sp>
                <p:nvSpPr>
                  <p:cNvPr id="42" name="Google Shape;3341;p70">
                    <a:extLst>
                      <a:ext uri="{FF2B5EF4-FFF2-40B4-BE49-F238E27FC236}">
                        <a16:creationId xmlns:a16="http://schemas.microsoft.com/office/drawing/2014/main" id="{1B1C6D34-1788-454C-BB33-24D12A85BB2A}"/>
                      </a:ext>
                    </a:extLst>
                  </p:cNvPr>
                  <p:cNvSpPr/>
                  <p:nvPr/>
                </p:nvSpPr>
                <p:spPr>
                  <a:xfrm>
                    <a:off x="6084025" y="3212350"/>
                    <a:ext cx="39800" cy="12850"/>
                  </a:xfrm>
                  <a:custGeom>
                    <a:avLst/>
                    <a:gdLst/>
                    <a:ahLst/>
                    <a:cxnLst/>
                    <a:rect l="l" t="t" r="r" b="b"/>
                    <a:pathLst>
                      <a:path w="1592" h="514" extrusionOk="0">
                        <a:moveTo>
                          <a:pt x="339" y="0"/>
                        </a:moveTo>
                        <a:cubicBezTo>
                          <a:pt x="0" y="0"/>
                          <a:pt x="0" y="514"/>
                          <a:pt x="339" y="514"/>
                        </a:cubicBezTo>
                        <a:cubicBezTo>
                          <a:pt x="348" y="514"/>
                          <a:pt x="357" y="514"/>
                          <a:pt x="367" y="513"/>
                        </a:cubicBezTo>
                        <a:lnTo>
                          <a:pt x="1240" y="513"/>
                        </a:lnTo>
                        <a:cubicBezTo>
                          <a:pt x="1249" y="514"/>
                          <a:pt x="1258" y="514"/>
                          <a:pt x="1267" y="514"/>
                        </a:cubicBezTo>
                        <a:cubicBezTo>
                          <a:pt x="1592" y="514"/>
                          <a:pt x="1592" y="0"/>
                          <a:pt x="1267" y="0"/>
                        </a:cubicBezTo>
                        <a:cubicBezTo>
                          <a:pt x="1258" y="0"/>
                          <a:pt x="1249" y="0"/>
                          <a:pt x="1240" y="1"/>
                        </a:cubicBezTo>
                        <a:lnTo>
                          <a:pt x="367" y="1"/>
                        </a:lnTo>
                        <a:cubicBezTo>
                          <a:pt x="357" y="0"/>
                          <a:pt x="348" y="0"/>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 name="Google Shape;3342;p70">
                    <a:extLst>
                      <a:ext uri="{FF2B5EF4-FFF2-40B4-BE49-F238E27FC236}">
                        <a16:creationId xmlns:a16="http://schemas.microsoft.com/office/drawing/2014/main" id="{66FDAF5D-DB61-44E3-BD5D-A044B414EA97}"/>
                      </a:ext>
                    </a:extLst>
                  </p:cNvPr>
                  <p:cNvGrpSpPr/>
                  <p:nvPr/>
                </p:nvGrpSpPr>
                <p:grpSpPr>
                  <a:xfrm>
                    <a:off x="6132050" y="3045825"/>
                    <a:ext cx="301725" cy="429775"/>
                    <a:chOff x="6132050" y="3045825"/>
                    <a:chExt cx="301725" cy="429775"/>
                  </a:xfrm>
                </p:grpSpPr>
                <p:sp>
                  <p:nvSpPr>
                    <p:cNvPr id="44" name="Google Shape;3343;p70">
                      <a:extLst>
                        <a:ext uri="{FF2B5EF4-FFF2-40B4-BE49-F238E27FC236}">
                          <a16:creationId xmlns:a16="http://schemas.microsoft.com/office/drawing/2014/main" id="{B6D0DCC0-0B3D-4A8E-B3F9-281ED36672EA}"/>
                        </a:ext>
                      </a:extLst>
                    </p:cNvPr>
                    <p:cNvSpPr/>
                    <p:nvPr/>
                  </p:nvSpPr>
                  <p:spPr>
                    <a:xfrm>
                      <a:off x="6352375" y="3314650"/>
                      <a:ext cx="30850" cy="27975"/>
                    </a:xfrm>
                    <a:custGeom>
                      <a:avLst/>
                      <a:gdLst/>
                      <a:ahLst/>
                      <a:cxnLst/>
                      <a:rect l="l" t="t" r="r" b="b"/>
                      <a:pathLst>
                        <a:path w="1234" h="1119" extrusionOk="0">
                          <a:moveTo>
                            <a:pt x="362" y="1"/>
                          </a:moveTo>
                          <a:cubicBezTo>
                            <a:pt x="167" y="1"/>
                            <a:pt x="1" y="235"/>
                            <a:pt x="165" y="423"/>
                          </a:cubicBezTo>
                          <a:lnTo>
                            <a:pt x="782" y="1040"/>
                          </a:lnTo>
                          <a:cubicBezTo>
                            <a:pt x="835" y="1093"/>
                            <a:pt x="899" y="1119"/>
                            <a:pt x="963" y="1119"/>
                          </a:cubicBezTo>
                          <a:cubicBezTo>
                            <a:pt x="1027" y="1119"/>
                            <a:pt x="1090" y="1093"/>
                            <a:pt x="1143" y="1040"/>
                          </a:cubicBezTo>
                          <a:cubicBezTo>
                            <a:pt x="1233" y="935"/>
                            <a:pt x="1233" y="784"/>
                            <a:pt x="1143" y="679"/>
                          </a:cubicBezTo>
                          <a:lnTo>
                            <a:pt x="526" y="62"/>
                          </a:lnTo>
                          <a:cubicBezTo>
                            <a:pt x="474" y="19"/>
                            <a:pt x="417" y="1"/>
                            <a:pt x="3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344;p70">
                      <a:extLst>
                        <a:ext uri="{FF2B5EF4-FFF2-40B4-BE49-F238E27FC236}">
                          <a16:creationId xmlns:a16="http://schemas.microsoft.com/office/drawing/2014/main" id="{9A8A6565-973C-4ED8-9B01-BF2619AE8F49}"/>
                        </a:ext>
                      </a:extLst>
                    </p:cNvPr>
                    <p:cNvSpPr/>
                    <p:nvPr/>
                  </p:nvSpPr>
                  <p:spPr>
                    <a:xfrm>
                      <a:off x="6395225" y="3212350"/>
                      <a:ext cx="38550" cy="12850"/>
                    </a:xfrm>
                    <a:custGeom>
                      <a:avLst/>
                      <a:gdLst/>
                      <a:ahLst/>
                      <a:cxnLst/>
                      <a:rect l="l" t="t" r="r" b="b"/>
                      <a:pathLst>
                        <a:path w="1542" h="514" extrusionOk="0">
                          <a:moveTo>
                            <a:pt x="1217" y="0"/>
                          </a:moveTo>
                          <a:cubicBezTo>
                            <a:pt x="1208" y="0"/>
                            <a:pt x="1199" y="0"/>
                            <a:pt x="1189" y="1"/>
                          </a:cubicBezTo>
                          <a:lnTo>
                            <a:pt x="317" y="1"/>
                          </a:lnTo>
                          <a:cubicBezTo>
                            <a:pt x="1" y="31"/>
                            <a:pt x="1" y="483"/>
                            <a:pt x="317" y="513"/>
                          </a:cubicBezTo>
                          <a:lnTo>
                            <a:pt x="1189" y="513"/>
                          </a:lnTo>
                          <a:cubicBezTo>
                            <a:pt x="1199" y="514"/>
                            <a:pt x="1208" y="514"/>
                            <a:pt x="1217" y="514"/>
                          </a:cubicBezTo>
                          <a:cubicBezTo>
                            <a:pt x="1542" y="514"/>
                            <a:pt x="1542"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3345;p70">
                      <a:extLst>
                        <a:ext uri="{FF2B5EF4-FFF2-40B4-BE49-F238E27FC236}">
                          <a16:creationId xmlns:a16="http://schemas.microsoft.com/office/drawing/2014/main" id="{01CBEEAB-EBBB-440E-86A6-63894089B911}"/>
                        </a:ext>
                      </a:extLst>
                    </p:cNvPr>
                    <p:cNvGrpSpPr/>
                    <p:nvPr/>
                  </p:nvGrpSpPr>
                  <p:grpSpPr>
                    <a:xfrm>
                      <a:off x="6132050" y="3045825"/>
                      <a:ext cx="263950" cy="429775"/>
                      <a:chOff x="6132050" y="3045825"/>
                      <a:chExt cx="263950" cy="429775"/>
                    </a:xfrm>
                  </p:grpSpPr>
                  <p:sp>
                    <p:nvSpPr>
                      <p:cNvPr id="48" name="Google Shape;3346;p70">
                        <a:extLst>
                          <a:ext uri="{FF2B5EF4-FFF2-40B4-BE49-F238E27FC236}">
                            <a16:creationId xmlns:a16="http://schemas.microsoft.com/office/drawing/2014/main" id="{400F8F27-4AA6-4FF9-BB1C-DBCD141B78A5}"/>
                          </a:ext>
                        </a:extLst>
                      </p:cNvPr>
                      <p:cNvSpPr/>
                      <p:nvPr/>
                    </p:nvSpPr>
                    <p:spPr>
                      <a:xfrm>
                        <a:off x="6132675" y="3092375"/>
                        <a:ext cx="263325" cy="383225"/>
                      </a:xfrm>
                      <a:custGeom>
                        <a:avLst/>
                        <a:gdLst/>
                        <a:ahLst/>
                        <a:cxnLst/>
                        <a:rect l="l" t="t" r="r" b="b"/>
                        <a:pathLst>
                          <a:path w="10533" h="15329" extrusionOk="0">
                            <a:moveTo>
                              <a:pt x="6817" y="11857"/>
                            </a:moveTo>
                            <a:lnTo>
                              <a:pt x="6817" y="12308"/>
                            </a:lnTo>
                            <a:lnTo>
                              <a:pt x="3296" y="12308"/>
                            </a:lnTo>
                            <a:lnTo>
                              <a:pt x="3296" y="11857"/>
                            </a:lnTo>
                            <a:close/>
                            <a:moveTo>
                              <a:pt x="6817" y="12820"/>
                            </a:moveTo>
                            <a:lnTo>
                              <a:pt x="6817" y="13060"/>
                            </a:lnTo>
                            <a:cubicBezTo>
                              <a:pt x="6817" y="13151"/>
                              <a:pt x="6817" y="13226"/>
                              <a:pt x="6802" y="13316"/>
                            </a:cubicBezTo>
                            <a:lnTo>
                              <a:pt x="5131" y="13316"/>
                            </a:lnTo>
                            <a:cubicBezTo>
                              <a:pt x="4785" y="13316"/>
                              <a:pt x="4785" y="13828"/>
                              <a:pt x="5131" y="13828"/>
                            </a:cubicBezTo>
                            <a:lnTo>
                              <a:pt x="6651" y="13828"/>
                            </a:lnTo>
                            <a:cubicBezTo>
                              <a:pt x="6350" y="14430"/>
                              <a:pt x="5733" y="14821"/>
                              <a:pt x="5056" y="14821"/>
                            </a:cubicBezTo>
                            <a:cubicBezTo>
                              <a:pt x="4379" y="14821"/>
                              <a:pt x="3762" y="14430"/>
                              <a:pt x="3461" y="13828"/>
                            </a:cubicBezTo>
                            <a:lnTo>
                              <a:pt x="4033" y="13828"/>
                            </a:lnTo>
                            <a:cubicBezTo>
                              <a:pt x="4364" y="13828"/>
                              <a:pt x="4364" y="13316"/>
                              <a:pt x="4033" y="13316"/>
                            </a:cubicBezTo>
                            <a:lnTo>
                              <a:pt x="3326" y="13316"/>
                            </a:lnTo>
                            <a:cubicBezTo>
                              <a:pt x="3311" y="13226"/>
                              <a:pt x="3296" y="13151"/>
                              <a:pt x="3296" y="13060"/>
                            </a:cubicBezTo>
                            <a:lnTo>
                              <a:pt x="3296" y="12820"/>
                            </a:lnTo>
                            <a:close/>
                            <a:moveTo>
                              <a:pt x="5075" y="0"/>
                            </a:moveTo>
                            <a:cubicBezTo>
                              <a:pt x="3225" y="0"/>
                              <a:pt x="1514" y="1006"/>
                              <a:pt x="633" y="2634"/>
                            </a:cubicBezTo>
                            <a:cubicBezTo>
                              <a:pt x="501" y="2837"/>
                              <a:pt x="670" y="3019"/>
                              <a:pt x="846" y="3019"/>
                            </a:cubicBezTo>
                            <a:cubicBezTo>
                              <a:pt x="930" y="3019"/>
                              <a:pt x="1015" y="2977"/>
                              <a:pt x="1069" y="2874"/>
                            </a:cubicBezTo>
                            <a:cubicBezTo>
                              <a:pt x="1906" y="1339"/>
                              <a:pt x="3468" y="505"/>
                              <a:pt x="5058" y="505"/>
                            </a:cubicBezTo>
                            <a:cubicBezTo>
                              <a:pt x="6069" y="505"/>
                              <a:pt x="7091" y="843"/>
                              <a:pt x="7945" y="1550"/>
                            </a:cubicBezTo>
                            <a:cubicBezTo>
                              <a:pt x="10157" y="3371"/>
                              <a:pt x="10157" y="6741"/>
                              <a:pt x="7960" y="8562"/>
                            </a:cubicBezTo>
                            <a:cubicBezTo>
                              <a:pt x="7900" y="8607"/>
                              <a:pt x="7840" y="8652"/>
                              <a:pt x="7795" y="8712"/>
                            </a:cubicBezTo>
                            <a:cubicBezTo>
                              <a:pt x="7163" y="9299"/>
                              <a:pt x="6817" y="10126"/>
                              <a:pt x="6817" y="10984"/>
                            </a:cubicBezTo>
                            <a:lnTo>
                              <a:pt x="6817" y="11360"/>
                            </a:lnTo>
                            <a:lnTo>
                              <a:pt x="5944" y="11360"/>
                            </a:lnTo>
                            <a:lnTo>
                              <a:pt x="5944" y="9991"/>
                            </a:lnTo>
                            <a:cubicBezTo>
                              <a:pt x="5944" y="9826"/>
                              <a:pt x="5816" y="9743"/>
                              <a:pt x="5688" y="9743"/>
                            </a:cubicBezTo>
                            <a:cubicBezTo>
                              <a:pt x="5560" y="9743"/>
                              <a:pt x="5432" y="9826"/>
                              <a:pt x="5432" y="9991"/>
                            </a:cubicBezTo>
                            <a:lnTo>
                              <a:pt x="5432" y="11360"/>
                            </a:lnTo>
                            <a:lnTo>
                              <a:pt x="4620" y="11360"/>
                            </a:lnTo>
                            <a:lnTo>
                              <a:pt x="4620" y="8291"/>
                            </a:lnTo>
                            <a:lnTo>
                              <a:pt x="5432" y="8291"/>
                            </a:lnTo>
                            <a:lnTo>
                              <a:pt x="5432" y="8893"/>
                            </a:lnTo>
                            <a:cubicBezTo>
                              <a:pt x="5432" y="9058"/>
                              <a:pt x="5560" y="9141"/>
                              <a:pt x="5688" y="9141"/>
                            </a:cubicBezTo>
                            <a:cubicBezTo>
                              <a:pt x="5816" y="9141"/>
                              <a:pt x="5944" y="9058"/>
                              <a:pt x="5944" y="8893"/>
                            </a:cubicBezTo>
                            <a:lnTo>
                              <a:pt x="5944" y="8050"/>
                            </a:lnTo>
                            <a:cubicBezTo>
                              <a:pt x="5944" y="7900"/>
                              <a:pt x="5824" y="7794"/>
                              <a:pt x="5688" y="7794"/>
                            </a:cubicBezTo>
                            <a:lnTo>
                              <a:pt x="5312" y="7794"/>
                            </a:lnTo>
                            <a:lnTo>
                              <a:pt x="5312" y="7223"/>
                            </a:lnTo>
                            <a:cubicBezTo>
                              <a:pt x="5809" y="7208"/>
                              <a:pt x="6215" y="6801"/>
                              <a:pt x="6215" y="6290"/>
                            </a:cubicBezTo>
                            <a:lnTo>
                              <a:pt x="6215" y="5944"/>
                            </a:lnTo>
                            <a:cubicBezTo>
                              <a:pt x="6215" y="5628"/>
                              <a:pt x="6004" y="5342"/>
                              <a:pt x="5703" y="5252"/>
                            </a:cubicBezTo>
                            <a:lnTo>
                              <a:pt x="4575" y="4875"/>
                            </a:lnTo>
                            <a:cubicBezTo>
                              <a:pt x="4469" y="4830"/>
                              <a:pt x="4409" y="4740"/>
                              <a:pt x="4409" y="4635"/>
                            </a:cubicBezTo>
                            <a:lnTo>
                              <a:pt x="4409" y="4153"/>
                            </a:lnTo>
                            <a:cubicBezTo>
                              <a:pt x="4409" y="3958"/>
                              <a:pt x="4560" y="3792"/>
                              <a:pt x="4755" y="3792"/>
                            </a:cubicBezTo>
                            <a:lnTo>
                              <a:pt x="5372" y="3792"/>
                            </a:lnTo>
                            <a:cubicBezTo>
                              <a:pt x="5553" y="3792"/>
                              <a:pt x="5718" y="3958"/>
                              <a:pt x="5718" y="4153"/>
                            </a:cubicBezTo>
                            <a:cubicBezTo>
                              <a:pt x="5718" y="4319"/>
                              <a:pt x="5842" y="4402"/>
                              <a:pt x="5967" y="4402"/>
                            </a:cubicBezTo>
                            <a:cubicBezTo>
                              <a:pt x="6091" y="4402"/>
                              <a:pt x="6215" y="4319"/>
                              <a:pt x="6215" y="4153"/>
                            </a:cubicBezTo>
                            <a:cubicBezTo>
                              <a:pt x="6215" y="3672"/>
                              <a:pt x="5839" y="3296"/>
                              <a:pt x="5372" y="3296"/>
                            </a:cubicBezTo>
                            <a:lnTo>
                              <a:pt x="5312" y="3296"/>
                            </a:lnTo>
                            <a:lnTo>
                              <a:pt x="5312" y="2739"/>
                            </a:lnTo>
                            <a:cubicBezTo>
                              <a:pt x="5297" y="2588"/>
                              <a:pt x="5180" y="2513"/>
                              <a:pt x="5064" y="2513"/>
                            </a:cubicBezTo>
                            <a:cubicBezTo>
                              <a:pt x="4947" y="2513"/>
                              <a:pt x="4831" y="2588"/>
                              <a:pt x="4816" y="2739"/>
                            </a:cubicBezTo>
                            <a:lnTo>
                              <a:pt x="4816" y="3296"/>
                            </a:lnTo>
                            <a:lnTo>
                              <a:pt x="4755" y="3296"/>
                            </a:lnTo>
                            <a:cubicBezTo>
                              <a:pt x="4289" y="3296"/>
                              <a:pt x="3913" y="3672"/>
                              <a:pt x="3913" y="4153"/>
                            </a:cubicBezTo>
                            <a:lnTo>
                              <a:pt x="3913" y="4650"/>
                            </a:lnTo>
                            <a:cubicBezTo>
                              <a:pt x="3913" y="4966"/>
                              <a:pt x="4108" y="5252"/>
                              <a:pt x="4424" y="5342"/>
                            </a:cubicBezTo>
                            <a:lnTo>
                              <a:pt x="5553" y="5718"/>
                            </a:lnTo>
                            <a:cubicBezTo>
                              <a:pt x="5643" y="5748"/>
                              <a:pt x="5718" y="5838"/>
                              <a:pt x="5703" y="5944"/>
                            </a:cubicBezTo>
                            <a:lnTo>
                              <a:pt x="5703" y="6290"/>
                            </a:lnTo>
                            <a:cubicBezTo>
                              <a:pt x="5718" y="6530"/>
                              <a:pt x="5523" y="6711"/>
                              <a:pt x="5282" y="6711"/>
                            </a:cubicBezTo>
                            <a:lnTo>
                              <a:pt x="4831" y="6711"/>
                            </a:lnTo>
                            <a:cubicBezTo>
                              <a:pt x="4605" y="6711"/>
                              <a:pt x="4409" y="6530"/>
                              <a:pt x="4409" y="6290"/>
                            </a:cubicBezTo>
                            <a:cubicBezTo>
                              <a:pt x="4424" y="6109"/>
                              <a:pt x="4289" y="6019"/>
                              <a:pt x="4154" y="6019"/>
                            </a:cubicBezTo>
                            <a:cubicBezTo>
                              <a:pt x="4018" y="6019"/>
                              <a:pt x="3883" y="6109"/>
                              <a:pt x="3898" y="6290"/>
                            </a:cubicBezTo>
                            <a:cubicBezTo>
                              <a:pt x="3913" y="6786"/>
                              <a:pt x="4304" y="7193"/>
                              <a:pt x="4800" y="7223"/>
                            </a:cubicBezTo>
                            <a:lnTo>
                              <a:pt x="4800" y="7779"/>
                            </a:lnTo>
                            <a:lnTo>
                              <a:pt x="4364" y="7779"/>
                            </a:lnTo>
                            <a:cubicBezTo>
                              <a:pt x="4229" y="7779"/>
                              <a:pt x="4123" y="7900"/>
                              <a:pt x="4123" y="8035"/>
                            </a:cubicBezTo>
                            <a:lnTo>
                              <a:pt x="4123" y="11345"/>
                            </a:lnTo>
                            <a:lnTo>
                              <a:pt x="3296" y="11345"/>
                            </a:lnTo>
                            <a:lnTo>
                              <a:pt x="3296" y="10969"/>
                            </a:lnTo>
                            <a:cubicBezTo>
                              <a:pt x="3296" y="10036"/>
                              <a:pt x="2875" y="9148"/>
                              <a:pt x="2152" y="8562"/>
                            </a:cubicBezTo>
                            <a:cubicBezTo>
                              <a:pt x="1099" y="7689"/>
                              <a:pt x="497" y="6395"/>
                              <a:pt x="512" y="5026"/>
                            </a:cubicBezTo>
                            <a:cubicBezTo>
                              <a:pt x="512" y="4650"/>
                              <a:pt x="558" y="4259"/>
                              <a:pt x="663" y="3897"/>
                            </a:cubicBezTo>
                            <a:cubicBezTo>
                              <a:pt x="699" y="3708"/>
                              <a:pt x="551" y="3589"/>
                              <a:pt x="404" y="3589"/>
                            </a:cubicBezTo>
                            <a:cubicBezTo>
                              <a:pt x="306" y="3589"/>
                              <a:pt x="209" y="3642"/>
                              <a:pt x="166" y="3762"/>
                            </a:cubicBezTo>
                            <a:cubicBezTo>
                              <a:pt x="61" y="4183"/>
                              <a:pt x="1" y="4605"/>
                              <a:pt x="1" y="5026"/>
                            </a:cubicBezTo>
                            <a:cubicBezTo>
                              <a:pt x="1" y="6530"/>
                              <a:pt x="663" y="7975"/>
                              <a:pt x="1836" y="8938"/>
                            </a:cubicBezTo>
                            <a:cubicBezTo>
                              <a:pt x="2438" y="9449"/>
                              <a:pt x="2799" y="10187"/>
                              <a:pt x="2799" y="10969"/>
                            </a:cubicBezTo>
                            <a:lnTo>
                              <a:pt x="2799" y="13045"/>
                            </a:lnTo>
                            <a:cubicBezTo>
                              <a:pt x="2814" y="13256"/>
                              <a:pt x="2829" y="13452"/>
                              <a:pt x="2875" y="13647"/>
                            </a:cubicBezTo>
                            <a:cubicBezTo>
                              <a:pt x="3168" y="14768"/>
                              <a:pt x="4112" y="15329"/>
                              <a:pt x="5056" y="15329"/>
                            </a:cubicBezTo>
                            <a:cubicBezTo>
                              <a:pt x="6000" y="15329"/>
                              <a:pt x="6945" y="14768"/>
                              <a:pt x="7238" y="13647"/>
                            </a:cubicBezTo>
                            <a:cubicBezTo>
                              <a:pt x="7283" y="13452"/>
                              <a:pt x="7313" y="13256"/>
                              <a:pt x="7313" y="13060"/>
                            </a:cubicBezTo>
                            <a:lnTo>
                              <a:pt x="7313" y="10984"/>
                            </a:lnTo>
                            <a:cubicBezTo>
                              <a:pt x="7328" y="10262"/>
                              <a:pt x="7629" y="9570"/>
                              <a:pt x="8156" y="9073"/>
                            </a:cubicBezTo>
                            <a:cubicBezTo>
                              <a:pt x="8201" y="9028"/>
                              <a:pt x="8246" y="8983"/>
                              <a:pt x="8291" y="8938"/>
                            </a:cubicBezTo>
                            <a:cubicBezTo>
                              <a:pt x="9916" y="7584"/>
                              <a:pt x="10533" y="5372"/>
                              <a:pt x="9826" y="3371"/>
                            </a:cubicBezTo>
                            <a:cubicBezTo>
                              <a:pt x="9119" y="1370"/>
                              <a:pt x="7238" y="31"/>
                              <a:pt x="5131" y="1"/>
                            </a:cubicBezTo>
                            <a:lnTo>
                              <a:pt x="5116" y="1"/>
                            </a:lnTo>
                            <a:cubicBezTo>
                              <a:pt x="5103" y="0"/>
                              <a:pt x="5089" y="0"/>
                              <a:pt x="5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347;p70">
                        <a:extLst>
                          <a:ext uri="{FF2B5EF4-FFF2-40B4-BE49-F238E27FC236}">
                            <a16:creationId xmlns:a16="http://schemas.microsoft.com/office/drawing/2014/main" id="{36BA9050-942C-4D90-BCDF-4AC2C2DA00E9}"/>
                          </a:ext>
                        </a:extLst>
                      </p:cNvPr>
                      <p:cNvSpPr/>
                      <p:nvPr/>
                    </p:nvSpPr>
                    <p:spPr>
                      <a:xfrm>
                        <a:off x="6252300" y="3045825"/>
                        <a:ext cx="13375" cy="35300"/>
                      </a:xfrm>
                      <a:custGeom>
                        <a:avLst/>
                        <a:gdLst/>
                        <a:ahLst/>
                        <a:cxnLst/>
                        <a:rect l="l" t="t" r="r" b="b"/>
                        <a:pathLst>
                          <a:path w="535" h="1412" extrusionOk="0">
                            <a:moveTo>
                              <a:pt x="269" y="1"/>
                            </a:moveTo>
                            <a:cubicBezTo>
                              <a:pt x="136" y="1"/>
                              <a:pt x="0" y="95"/>
                              <a:pt x="15" y="283"/>
                            </a:cubicBezTo>
                            <a:lnTo>
                              <a:pt x="15" y="1155"/>
                            </a:lnTo>
                            <a:cubicBezTo>
                              <a:pt x="15" y="1291"/>
                              <a:pt x="136" y="1411"/>
                              <a:pt x="271" y="1411"/>
                            </a:cubicBezTo>
                            <a:cubicBezTo>
                              <a:pt x="407" y="1411"/>
                              <a:pt x="527" y="1291"/>
                              <a:pt x="512" y="1155"/>
                            </a:cubicBezTo>
                            <a:lnTo>
                              <a:pt x="512" y="283"/>
                            </a:lnTo>
                            <a:cubicBezTo>
                              <a:pt x="535" y="95"/>
                              <a:pt x="403" y="1"/>
                              <a:pt x="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348;p70">
                        <a:extLst>
                          <a:ext uri="{FF2B5EF4-FFF2-40B4-BE49-F238E27FC236}">
                            <a16:creationId xmlns:a16="http://schemas.microsoft.com/office/drawing/2014/main" id="{B1DCE18C-F0BC-4A19-B1D8-DA37F1D04D81}"/>
                          </a:ext>
                        </a:extLst>
                      </p:cNvPr>
                      <p:cNvSpPr/>
                      <p:nvPr/>
                    </p:nvSpPr>
                    <p:spPr>
                      <a:xfrm>
                        <a:off x="6132050" y="3094600"/>
                        <a:ext cx="33375" cy="28650"/>
                      </a:xfrm>
                      <a:custGeom>
                        <a:avLst/>
                        <a:gdLst/>
                        <a:ahLst/>
                        <a:cxnLst/>
                        <a:rect l="l" t="t" r="r" b="b"/>
                        <a:pathLst>
                          <a:path w="1335" h="1146" extrusionOk="0">
                            <a:moveTo>
                              <a:pt x="380" y="0"/>
                            </a:moveTo>
                            <a:cubicBezTo>
                              <a:pt x="177" y="0"/>
                              <a:pt x="1" y="270"/>
                              <a:pt x="206" y="453"/>
                            </a:cubicBezTo>
                            <a:lnTo>
                              <a:pt x="823" y="1070"/>
                            </a:lnTo>
                            <a:cubicBezTo>
                              <a:pt x="868" y="1115"/>
                              <a:pt x="929" y="1145"/>
                              <a:pt x="1004" y="1145"/>
                            </a:cubicBezTo>
                            <a:cubicBezTo>
                              <a:pt x="1230" y="1145"/>
                              <a:pt x="1335" y="875"/>
                              <a:pt x="1184" y="709"/>
                            </a:cubicBezTo>
                            <a:lnTo>
                              <a:pt x="568" y="92"/>
                            </a:lnTo>
                            <a:cubicBezTo>
                              <a:pt x="510" y="27"/>
                              <a:pt x="443" y="0"/>
                              <a:pt x="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349;p70">
                        <a:extLst>
                          <a:ext uri="{FF2B5EF4-FFF2-40B4-BE49-F238E27FC236}">
                            <a16:creationId xmlns:a16="http://schemas.microsoft.com/office/drawing/2014/main" id="{B163EEA8-308B-4FB4-B85F-71B6ABD96790}"/>
                          </a:ext>
                        </a:extLst>
                      </p:cNvPr>
                      <p:cNvSpPr/>
                      <p:nvPr/>
                    </p:nvSpPr>
                    <p:spPr>
                      <a:xfrm>
                        <a:off x="6133050" y="3314500"/>
                        <a:ext cx="30875" cy="28050"/>
                      </a:xfrm>
                      <a:custGeom>
                        <a:avLst/>
                        <a:gdLst/>
                        <a:ahLst/>
                        <a:cxnLst/>
                        <a:rect l="l" t="t" r="r" b="b"/>
                        <a:pathLst>
                          <a:path w="1235" h="1122" extrusionOk="0">
                            <a:moveTo>
                              <a:pt x="964" y="0"/>
                            </a:moveTo>
                            <a:cubicBezTo>
                              <a:pt x="900" y="0"/>
                              <a:pt x="836" y="23"/>
                              <a:pt x="783" y="68"/>
                            </a:cubicBezTo>
                            <a:lnTo>
                              <a:pt x="166" y="685"/>
                            </a:lnTo>
                            <a:cubicBezTo>
                              <a:pt x="1" y="850"/>
                              <a:pt x="121" y="1121"/>
                              <a:pt x="347" y="1121"/>
                            </a:cubicBezTo>
                            <a:cubicBezTo>
                              <a:pt x="407" y="1121"/>
                              <a:pt x="467" y="1091"/>
                              <a:pt x="528" y="1046"/>
                            </a:cubicBezTo>
                            <a:lnTo>
                              <a:pt x="1144" y="429"/>
                            </a:lnTo>
                            <a:cubicBezTo>
                              <a:pt x="1235" y="324"/>
                              <a:pt x="1235" y="173"/>
                              <a:pt x="1144" y="68"/>
                            </a:cubicBezTo>
                            <a:cubicBezTo>
                              <a:pt x="1092" y="23"/>
                              <a:pt x="1028" y="0"/>
                              <a:pt x="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3350;p70">
                      <a:extLst>
                        <a:ext uri="{FF2B5EF4-FFF2-40B4-BE49-F238E27FC236}">
                          <a16:creationId xmlns:a16="http://schemas.microsoft.com/office/drawing/2014/main" id="{EDAFFBC3-C495-4AEB-B72B-D91877E9C1F8}"/>
                        </a:ext>
                      </a:extLst>
                    </p:cNvPr>
                    <p:cNvSpPr/>
                    <p:nvPr/>
                  </p:nvSpPr>
                  <p:spPr>
                    <a:xfrm>
                      <a:off x="6352350" y="3094900"/>
                      <a:ext cx="32950" cy="28350"/>
                    </a:xfrm>
                    <a:custGeom>
                      <a:avLst/>
                      <a:gdLst/>
                      <a:ahLst/>
                      <a:cxnLst/>
                      <a:rect l="l" t="t" r="r" b="b"/>
                      <a:pathLst>
                        <a:path w="1318" h="1134" extrusionOk="0">
                          <a:moveTo>
                            <a:pt x="959" y="1"/>
                          </a:moveTo>
                          <a:cubicBezTo>
                            <a:pt x="901" y="1"/>
                            <a:pt x="839" y="24"/>
                            <a:pt x="783" y="80"/>
                          </a:cubicBezTo>
                          <a:lnTo>
                            <a:pt x="166" y="697"/>
                          </a:lnTo>
                          <a:cubicBezTo>
                            <a:pt x="1" y="863"/>
                            <a:pt x="121" y="1133"/>
                            <a:pt x="347" y="1133"/>
                          </a:cubicBezTo>
                          <a:cubicBezTo>
                            <a:pt x="407" y="1133"/>
                            <a:pt x="467" y="1103"/>
                            <a:pt x="527" y="1058"/>
                          </a:cubicBezTo>
                          <a:lnTo>
                            <a:pt x="1144" y="441"/>
                          </a:lnTo>
                          <a:cubicBezTo>
                            <a:pt x="1317" y="256"/>
                            <a:pt x="1154" y="1"/>
                            <a:pt x="9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7" name="Google Shape;2467;p52">
              <a:extLst>
                <a:ext uri="{FF2B5EF4-FFF2-40B4-BE49-F238E27FC236}">
                  <a16:creationId xmlns:a16="http://schemas.microsoft.com/office/drawing/2014/main" id="{EEC1389B-D11A-4C76-82C5-C1C5AB20A110}"/>
                </a:ext>
              </a:extLst>
            </p:cNvPr>
            <p:cNvSpPr/>
            <p:nvPr/>
          </p:nvSpPr>
          <p:spPr>
            <a:xfrm rot="-9518473" flipH="1">
              <a:off x="2935061" y="2964630"/>
              <a:ext cx="1660928" cy="281320"/>
            </a:xfrm>
            <a:custGeom>
              <a:avLst/>
              <a:gdLst/>
              <a:ahLst/>
              <a:cxnLst/>
              <a:rect l="l" t="t" r="r" b="b"/>
              <a:pathLst>
                <a:path w="44470" h="11253" extrusionOk="0">
                  <a:moveTo>
                    <a:pt x="0" y="7032"/>
                  </a:moveTo>
                  <a:cubicBezTo>
                    <a:pt x="3974" y="7702"/>
                    <a:pt x="20584" y="12212"/>
                    <a:pt x="23843" y="11051"/>
                  </a:cubicBezTo>
                  <a:cubicBezTo>
                    <a:pt x="27102" y="9890"/>
                    <a:pt x="16118" y="603"/>
                    <a:pt x="19556" y="67"/>
                  </a:cubicBezTo>
                  <a:cubicBezTo>
                    <a:pt x="22994" y="-469"/>
                    <a:pt x="40318" y="6541"/>
                    <a:pt x="44470" y="7836"/>
                  </a:cubicBezTo>
                </a:path>
              </a:pathLst>
            </a:custGeom>
            <a:noFill/>
            <a:ln w="28575" cap="flat" cmpd="sng">
              <a:solidFill>
                <a:schemeClr val="dk2"/>
              </a:solidFill>
              <a:prstDash val="solid"/>
              <a:round/>
              <a:headEnd type="none" w="med" len="med"/>
              <a:tailEnd type="stealth" w="med" len="med"/>
            </a:ln>
          </p:spPr>
        </p:sp>
      </p:grpSp>
      <p:grpSp>
        <p:nvGrpSpPr>
          <p:cNvPr id="4" name="Group 3">
            <a:extLst>
              <a:ext uri="{FF2B5EF4-FFF2-40B4-BE49-F238E27FC236}">
                <a16:creationId xmlns:a16="http://schemas.microsoft.com/office/drawing/2014/main" id="{E67F7B05-BC59-47D1-A1BA-96F34A361F7D}"/>
              </a:ext>
            </a:extLst>
          </p:cNvPr>
          <p:cNvGrpSpPr/>
          <p:nvPr/>
        </p:nvGrpSpPr>
        <p:grpSpPr>
          <a:xfrm>
            <a:off x="2938463" y="1313487"/>
            <a:ext cx="4738772" cy="784170"/>
            <a:chOff x="2938463" y="1313487"/>
            <a:chExt cx="4738772" cy="784170"/>
          </a:xfrm>
        </p:grpSpPr>
        <p:grpSp>
          <p:nvGrpSpPr>
            <p:cNvPr id="9" name="Group 8">
              <a:extLst>
                <a:ext uri="{FF2B5EF4-FFF2-40B4-BE49-F238E27FC236}">
                  <a16:creationId xmlns:a16="http://schemas.microsoft.com/office/drawing/2014/main" id="{91F365E8-3213-4945-BDB6-091251B04993}"/>
                </a:ext>
              </a:extLst>
            </p:cNvPr>
            <p:cNvGrpSpPr/>
            <p:nvPr/>
          </p:nvGrpSpPr>
          <p:grpSpPr>
            <a:xfrm>
              <a:off x="4675274" y="1313487"/>
              <a:ext cx="3001961" cy="784170"/>
              <a:chOff x="5624669" y="1702954"/>
              <a:chExt cx="3001961" cy="784170"/>
            </a:xfrm>
          </p:grpSpPr>
          <p:pic>
            <p:nvPicPr>
              <p:cNvPr id="54" name="Google Shape;2638;p58">
                <a:extLst>
                  <a:ext uri="{FF2B5EF4-FFF2-40B4-BE49-F238E27FC236}">
                    <a16:creationId xmlns:a16="http://schemas.microsoft.com/office/drawing/2014/main" id="{FDF11338-1D73-4E66-BB92-36F9D50E1BE9}"/>
                  </a:ext>
                </a:extLst>
              </p:cNvPr>
              <p:cNvPicPr preferRelativeResize="0"/>
              <p:nvPr/>
            </p:nvPicPr>
            <p:blipFill>
              <a:blip r:embed="rId5">
                <a:alphaModFix amt="44000"/>
              </a:blip>
              <a:stretch>
                <a:fillRect/>
              </a:stretch>
            </p:blipFill>
            <p:spPr>
              <a:xfrm>
                <a:off x="5624669" y="1720999"/>
                <a:ext cx="3001961" cy="698158"/>
              </a:xfrm>
              <a:prstGeom prst="rect">
                <a:avLst/>
              </a:prstGeom>
              <a:noFill/>
              <a:ln>
                <a:noFill/>
              </a:ln>
            </p:spPr>
          </p:pic>
          <p:sp>
            <p:nvSpPr>
              <p:cNvPr id="19" name="Title 1">
                <a:extLst>
                  <a:ext uri="{FF2B5EF4-FFF2-40B4-BE49-F238E27FC236}">
                    <a16:creationId xmlns:a16="http://schemas.microsoft.com/office/drawing/2014/main" id="{854915CF-C85F-46E4-AA44-40C167DC5AAA}"/>
                  </a:ext>
                </a:extLst>
              </p:cNvPr>
              <p:cNvSpPr txBox="1">
                <a:spLocks/>
              </p:cNvSpPr>
              <p:nvPr/>
            </p:nvSpPr>
            <p:spPr>
              <a:xfrm>
                <a:off x="5798958" y="1702954"/>
                <a:ext cx="2653381" cy="7841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Overpass Black"/>
                  <a:buNone/>
                  <a:defRPr sz="16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9pPr>
              </a:lstStyle>
              <a:p>
                <a:r>
                  <a:rPr kumimoji="0" lang="en-US" altLang="en-US" sz="1600" b="1" dirty="0" err="1">
                    <a:latin typeface="Open Sans" panose="020B0606030504020204" pitchFamily="34" charset="0"/>
                    <a:ea typeface="Open Sans" panose="020B0606030504020204" pitchFamily="34" charset="0"/>
                    <a:cs typeface="Open Sans" panose="020B0606030504020204" pitchFamily="34" charset="0"/>
                  </a:rPr>
                  <a:t>Phương</a:t>
                </a:r>
                <a:r>
                  <a:rPr kumimoji="0" lang="en-US" altLang="en-US" sz="1600" b="1" dirty="0">
                    <a:latin typeface="Open Sans" panose="020B0606030504020204" pitchFamily="34" charset="0"/>
                    <a:ea typeface="Open Sans" panose="020B0606030504020204" pitchFamily="34" charset="0"/>
                    <a:cs typeface="Open Sans" panose="020B0606030504020204" pitchFamily="34" charset="0"/>
                  </a:rPr>
                  <a:t> </a:t>
                </a:r>
                <a:r>
                  <a:rPr kumimoji="0" lang="en-US" altLang="en-US" sz="1600" b="1" dirty="0" err="1">
                    <a:latin typeface="Open Sans" panose="020B0606030504020204" pitchFamily="34" charset="0"/>
                    <a:ea typeface="Open Sans" panose="020B0606030504020204" pitchFamily="34" charset="0"/>
                    <a:cs typeface="Open Sans" panose="020B0606030504020204" pitchFamily="34" charset="0"/>
                  </a:rPr>
                  <a:t>pháp</a:t>
                </a:r>
                <a:r>
                  <a:rPr kumimoji="0" lang="en-US" altLang="en-US" sz="1600" b="1" dirty="0">
                    <a:latin typeface="Open Sans" panose="020B0606030504020204" pitchFamily="34" charset="0"/>
                    <a:ea typeface="Open Sans" panose="020B0606030504020204" pitchFamily="34" charset="0"/>
                    <a:cs typeface="Open Sans" panose="020B0606030504020204" pitchFamily="34" charset="0"/>
                  </a:rPr>
                  <a:t> </a:t>
                </a:r>
                <a:r>
                  <a:rPr kumimoji="0" lang="en-US" altLang="en-US" sz="1600" b="1" dirty="0" err="1">
                    <a:latin typeface="Open Sans" panose="020B0606030504020204" pitchFamily="34" charset="0"/>
                    <a:ea typeface="Open Sans" panose="020B0606030504020204" pitchFamily="34" charset="0"/>
                    <a:cs typeface="Open Sans" panose="020B0606030504020204" pitchFamily="34" charset="0"/>
                  </a:rPr>
                  <a:t>mô</a:t>
                </a:r>
                <a:r>
                  <a:rPr kumimoji="0" lang="en-US" altLang="en-US" sz="1600" b="1" dirty="0">
                    <a:latin typeface="Open Sans" panose="020B0606030504020204" pitchFamily="34" charset="0"/>
                    <a:ea typeface="Open Sans" panose="020B0606030504020204" pitchFamily="34" charset="0"/>
                    <a:cs typeface="Open Sans" panose="020B0606030504020204" pitchFamily="34" charset="0"/>
                  </a:rPr>
                  <a:t> </a:t>
                </a:r>
                <a:r>
                  <a:rPr kumimoji="0" lang="en-US" altLang="en-US" sz="1600" b="1" dirty="0" err="1">
                    <a:latin typeface="Open Sans" panose="020B0606030504020204" pitchFamily="34" charset="0"/>
                    <a:ea typeface="Open Sans" panose="020B0606030504020204" pitchFamily="34" charset="0"/>
                    <a:cs typeface="Open Sans" panose="020B0606030504020204" pitchFamily="34" charset="0"/>
                  </a:rPr>
                  <a:t>phỏng</a:t>
                </a:r>
                <a:endParaRPr lang="en-US" b="1" dirty="0">
                  <a:latin typeface="Open Sans" panose="020B0606030504020204" pitchFamily="34" charset="0"/>
                  <a:ea typeface="Open Sans" panose="020B0606030504020204" pitchFamily="34" charset="0"/>
                  <a:cs typeface="Open Sans" panose="020B0606030504020204" pitchFamily="34" charset="0"/>
                </a:endParaRPr>
              </a:p>
            </p:txBody>
          </p:sp>
        </p:grpSp>
        <p:sp>
          <p:nvSpPr>
            <p:cNvPr id="56" name="Google Shape;2465;p52">
              <a:extLst>
                <a:ext uri="{FF2B5EF4-FFF2-40B4-BE49-F238E27FC236}">
                  <a16:creationId xmlns:a16="http://schemas.microsoft.com/office/drawing/2014/main" id="{0C73EC5F-1A17-4307-9109-E6AA05607046}"/>
                </a:ext>
              </a:extLst>
            </p:cNvPr>
            <p:cNvSpPr/>
            <p:nvPr/>
          </p:nvSpPr>
          <p:spPr>
            <a:xfrm rot="-1089028">
              <a:off x="2938463" y="1736506"/>
              <a:ext cx="1609231" cy="281313"/>
            </a:xfrm>
            <a:custGeom>
              <a:avLst/>
              <a:gdLst/>
              <a:ahLst/>
              <a:cxnLst/>
              <a:rect l="l" t="t" r="r" b="b"/>
              <a:pathLst>
                <a:path w="44470" h="11253" extrusionOk="0">
                  <a:moveTo>
                    <a:pt x="0" y="7032"/>
                  </a:moveTo>
                  <a:cubicBezTo>
                    <a:pt x="3974" y="7702"/>
                    <a:pt x="20584" y="12212"/>
                    <a:pt x="23843" y="11051"/>
                  </a:cubicBezTo>
                  <a:cubicBezTo>
                    <a:pt x="27102" y="9890"/>
                    <a:pt x="16118" y="603"/>
                    <a:pt x="19556" y="67"/>
                  </a:cubicBezTo>
                  <a:cubicBezTo>
                    <a:pt x="22994" y="-469"/>
                    <a:pt x="40318" y="6541"/>
                    <a:pt x="44470" y="7836"/>
                  </a:cubicBezTo>
                </a:path>
              </a:pathLst>
            </a:custGeom>
            <a:noFill/>
            <a:ln w="28575" cap="flat" cmpd="sng">
              <a:solidFill>
                <a:schemeClr val="dk2"/>
              </a:solidFill>
              <a:prstDash val="solid"/>
              <a:round/>
              <a:headEnd type="none" w="med" len="med"/>
              <a:tailEnd type="stealth" w="med" len="med"/>
            </a:ln>
          </p:spPr>
        </p:sp>
        <p:grpSp>
          <p:nvGrpSpPr>
            <p:cNvPr id="61" name="Google Shape;3320;p70">
              <a:extLst>
                <a:ext uri="{FF2B5EF4-FFF2-40B4-BE49-F238E27FC236}">
                  <a16:creationId xmlns:a16="http://schemas.microsoft.com/office/drawing/2014/main" id="{8E931C30-D0F3-41B5-96D8-043507EBB13E}"/>
                </a:ext>
              </a:extLst>
            </p:cNvPr>
            <p:cNvGrpSpPr/>
            <p:nvPr/>
          </p:nvGrpSpPr>
          <p:grpSpPr>
            <a:xfrm>
              <a:off x="4561967" y="1477945"/>
              <a:ext cx="276875" cy="430700"/>
              <a:chOff x="3792675" y="2026025"/>
              <a:chExt cx="276875" cy="430700"/>
            </a:xfrm>
          </p:grpSpPr>
          <p:sp>
            <p:nvSpPr>
              <p:cNvPr id="62" name="Google Shape;3321;p70">
                <a:extLst>
                  <a:ext uri="{FF2B5EF4-FFF2-40B4-BE49-F238E27FC236}">
                    <a16:creationId xmlns:a16="http://schemas.microsoft.com/office/drawing/2014/main" id="{08EDF3C1-4925-479C-9210-0A5003ECE778}"/>
                  </a:ext>
                </a:extLst>
              </p:cNvPr>
              <p:cNvSpPr/>
              <p:nvPr/>
            </p:nvSpPr>
            <p:spPr>
              <a:xfrm>
                <a:off x="3792675" y="2026025"/>
                <a:ext cx="268225" cy="430700"/>
              </a:xfrm>
              <a:custGeom>
                <a:avLst/>
                <a:gdLst/>
                <a:ahLst/>
                <a:cxnLst/>
                <a:rect l="l" t="t" r="r" b="b"/>
                <a:pathLst>
                  <a:path w="10729" h="17228" extrusionOk="0">
                    <a:moveTo>
                      <a:pt x="5929" y="10321"/>
                    </a:moveTo>
                    <a:lnTo>
                      <a:pt x="5929" y="11073"/>
                    </a:lnTo>
                    <a:lnTo>
                      <a:pt x="5207" y="11073"/>
                    </a:lnTo>
                    <a:lnTo>
                      <a:pt x="5207" y="10321"/>
                    </a:lnTo>
                    <a:close/>
                    <a:moveTo>
                      <a:pt x="5542" y="0"/>
                    </a:moveTo>
                    <a:cubicBezTo>
                      <a:pt x="4292" y="0"/>
                      <a:pt x="3021" y="456"/>
                      <a:pt x="1987" y="1459"/>
                    </a:cubicBezTo>
                    <a:cubicBezTo>
                      <a:pt x="1800" y="1635"/>
                      <a:pt x="1967" y="1892"/>
                      <a:pt x="2164" y="1892"/>
                    </a:cubicBezTo>
                    <a:cubicBezTo>
                      <a:pt x="2220" y="1892"/>
                      <a:pt x="2279" y="1871"/>
                      <a:pt x="2333" y="1820"/>
                    </a:cubicBezTo>
                    <a:cubicBezTo>
                      <a:pt x="3267" y="912"/>
                      <a:pt x="4414" y="500"/>
                      <a:pt x="5542" y="500"/>
                    </a:cubicBezTo>
                    <a:cubicBezTo>
                      <a:pt x="7758" y="500"/>
                      <a:pt x="9898" y="2091"/>
                      <a:pt x="10187" y="4634"/>
                    </a:cubicBezTo>
                    <a:cubicBezTo>
                      <a:pt x="10217" y="4814"/>
                      <a:pt x="10217" y="4995"/>
                      <a:pt x="10217" y="5160"/>
                    </a:cubicBezTo>
                    <a:cubicBezTo>
                      <a:pt x="10217" y="5341"/>
                      <a:pt x="10217" y="5507"/>
                      <a:pt x="10202" y="5687"/>
                    </a:cubicBezTo>
                    <a:cubicBezTo>
                      <a:pt x="9961" y="7824"/>
                      <a:pt x="8276" y="9539"/>
                      <a:pt x="6125" y="9795"/>
                    </a:cubicBezTo>
                    <a:cubicBezTo>
                      <a:pt x="5936" y="9810"/>
                      <a:pt x="5752" y="9817"/>
                      <a:pt x="5568" y="9817"/>
                    </a:cubicBezTo>
                    <a:cubicBezTo>
                      <a:pt x="5384" y="9817"/>
                      <a:pt x="5199" y="9810"/>
                      <a:pt x="5011" y="9795"/>
                    </a:cubicBezTo>
                    <a:cubicBezTo>
                      <a:pt x="2679" y="9509"/>
                      <a:pt x="919" y="7523"/>
                      <a:pt x="919" y="5160"/>
                    </a:cubicBezTo>
                    <a:cubicBezTo>
                      <a:pt x="919" y="4890"/>
                      <a:pt x="949" y="4619"/>
                      <a:pt x="994" y="4348"/>
                    </a:cubicBezTo>
                    <a:cubicBezTo>
                      <a:pt x="1009" y="4213"/>
                      <a:pt x="1039" y="4077"/>
                      <a:pt x="1084" y="3942"/>
                    </a:cubicBezTo>
                    <a:cubicBezTo>
                      <a:pt x="1190" y="3566"/>
                      <a:pt x="1340" y="3205"/>
                      <a:pt x="1536" y="2858"/>
                    </a:cubicBezTo>
                    <a:cubicBezTo>
                      <a:pt x="1669" y="2653"/>
                      <a:pt x="1487" y="2461"/>
                      <a:pt x="1310" y="2461"/>
                    </a:cubicBezTo>
                    <a:cubicBezTo>
                      <a:pt x="1228" y="2461"/>
                      <a:pt x="1147" y="2503"/>
                      <a:pt x="1099" y="2603"/>
                    </a:cubicBezTo>
                    <a:cubicBezTo>
                      <a:pt x="874" y="2994"/>
                      <a:pt x="708" y="3400"/>
                      <a:pt x="588" y="3821"/>
                    </a:cubicBezTo>
                    <a:cubicBezTo>
                      <a:pt x="558" y="3972"/>
                      <a:pt x="528" y="4122"/>
                      <a:pt x="497" y="4258"/>
                    </a:cubicBezTo>
                    <a:cubicBezTo>
                      <a:pt x="1" y="7086"/>
                      <a:pt x="1882" y="9764"/>
                      <a:pt x="4710" y="10261"/>
                    </a:cubicBezTo>
                    <a:lnTo>
                      <a:pt x="4710" y="11073"/>
                    </a:lnTo>
                    <a:lnTo>
                      <a:pt x="4214" y="11073"/>
                    </a:lnTo>
                    <a:cubicBezTo>
                      <a:pt x="4063" y="11073"/>
                      <a:pt x="3958" y="11179"/>
                      <a:pt x="3958" y="11314"/>
                    </a:cubicBezTo>
                    <a:lnTo>
                      <a:pt x="3958" y="12683"/>
                    </a:lnTo>
                    <a:cubicBezTo>
                      <a:pt x="3943" y="12864"/>
                      <a:pt x="4075" y="12954"/>
                      <a:pt x="4206" y="12954"/>
                    </a:cubicBezTo>
                    <a:cubicBezTo>
                      <a:pt x="4338" y="12954"/>
                      <a:pt x="4470" y="12864"/>
                      <a:pt x="4454" y="12683"/>
                    </a:cubicBezTo>
                    <a:lnTo>
                      <a:pt x="4454" y="11570"/>
                    </a:lnTo>
                    <a:lnTo>
                      <a:pt x="6681" y="11570"/>
                    </a:lnTo>
                    <a:lnTo>
                      <a:pt x="6681" y="15557"/>
                    </a:lnTo>
                    <a:cubicBezTo>
                      <a:pt x="6651" y="16159"/>
                      <a:pt x="6155" y="16625"/>
                      <a:pt x="5568" y="16625"/>
                    </a:cubicBezTo>
                    <a:cubicBezTo>
                      <a:pt x="4966" y="16625"/>
                      <a:pt x="4485" y="16159"/>
                      <a:pt x="4454" y="15557"/>
                    </a:cubicBezTo>
                    <a:lnTo>
                      <a:pt x="4454" y="13782"/>
                    </a:lnTo>
                    <a:cubicBezTo>
                      <a:pt x="4470" y="13601"/>
                      <a:pt x="4338" y="13511"/>
                      <a:pt x="4206" y="13511"/>
                    </a:cubicBezTo>
                    <a:cubicBezTo>
                      <a:pt x="4075" y="13511"/>
                      <a:pt x="3943" y="13601"/>
                      <a:pt x="3958" y="13782"/>
                    </a:cubicBezTo>
                    <a:lnTo>
                      <a:pt x="3958" y="15557"/>
                    </a:lnTo>
                    <a:cubicBezTo>
                      <a:pt x="3928" y="16475"/>
                      <a:pt x="4650" y="17227"/>
                      <a:pt x="5568" y="17227"/>
                    </a:cubicBezTo>
                    <a:cubicBezTo>
                      <a:pt x="6486" y="17227"/>
                      <a:pt x="7208" y="16475"/>
                      <a:pt x="7178" y="15557"/>
                    </a:cubicBezTo>
                    <a:lnTo>
                      <a:pt x="7178" y="11314"/>
                    </a:lnTo>
                    <a:cubicBezTo>
                      <a:pt x="7178" y="11179"/>
                      <a:pt x="7072" y="11073"/>
                      <a:pt x="6922" y="11073"/>
                    </a:cubicBezTo>
                    <a:lnTo>
                      <a:pt x="6425" y="11073"/>
                    </a:lnTo>
                    <a:lnTo>
                      <a:pt x="6425" y="10261"/>
                    </a:lnTo>
                    <a:cubicBezTo>
                      <a:pt x="8697" y="9870"/>
                      <a:pt x="10443" y="8019"/>
                      <a:pt x="10698" y="5747"/>
                    </a:cubicBezTo>
                    <a:cubicBezTo>
                      <a:pt x="10714" y="5552"/>
                      <a:pt x="10729" y="5371"/>
                      <a:pt x="10729" y="5176"/>
                    </a:cubicBezTo>
                    <a:cubicBezTo>
                      <a:pt x="10729" y="4980"/>
                      <a:pt x="10714" y="4784"/>
                      <a:pt x="10698" y="4589"/>
                    </a:cubicBezTo>
                    <a:cubicBezTo>
                      <a:pt x="10379" y="1765"/>
                      <a:pt x="8002" y="0"/>
                      <a:pt x="55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322;p70">
                <a:extLst>
                  <a:ext uri="{FF2B5EF4-FFF2-40B4-BE49-F238E27FC236}">
                    <a16:creationId xmlns:a16="http://schemas.microsoft.com/office/drawing/2014/main" id="{0C1B603D-9685-4614-ABDC-E908B96F6383}"/>
                  </a:ext>
                </a:extLst>
              </p:cNvPr>
              <p:cNvSpPr/>
              <p:nvPr/>
            </p:nvSpPr>
            <p:spPr>
              <a:xfrm>
                <a:off x="3828800" y="2051900"/>
                <a:ext cx="240750" cy="206600"/>
              </a:xfrm>
              <a:custGeom>
                <a:avLst/>
                <a:gdLst/>
                <a:ahLst/>
                <a:cxnLst/>
                <a:rect l="l" t="t" r="r" b="b"/>
                <a:pathLst>
                  <a:path w="9630" h="8264" extrusionOk="0">
                    <a:moveTo>
                      <a:pt x="4123" y="514"/>
                    </a:moveTo>
                    <a:cubicBezTo>
                      <a:pt x="7343" y="514"/>
                      <a:pt x="8968" y="4411"/>
                      <a:pt x="6681" y="6698"/>
                    </a:cubicBezTo>
                    <a:cubicBezTo>
                      <a:pt x="5942" y="7432"/>
                      <a:pt x="5036" y="7761"/>
                      <a:pt x="4147" y="7761"/>
                    </a:cubicBezTo>
                    <a:cubicBezTo>
                      <a:pt x="2283" y="7761"/>
                      <a:pt x="497" y="6316"/>
                      <a:pt x="497" y="4125"/>
                    </a:cubicBezTo>
                    <a:cubicBezTo>
                      <a:pt x="497" y="2124"/>
                      <a:pt x="2122" y="514"/>
                      <a:pt x="4123" y="514"/>
                    </a:cubicBezTo>
                    <a:close/>
                    <a:moveTo>
                      <a:pt x="4147" y="1"/>
                    </a:moveTo>
                    <a:cubicBezTo>
                      <a:pt x="2029" y="1"/>
                      <a:pt x="0" y="1644"/>
                      <a:pt x="0" y="4125"/>
                    </a:cubicBezTo>
                    <a:cubicBezTo>
                      <a:pt x="0" y="6412"/>
                      <a:pt x="1851" y="8248"/>
                      <a:pt x="4123" y="8263"/>
                    </a:cubicBezTo>
                    <a:cubicBezTo>
                      <a:pt x="7794" y="8248"/>
                      <a:pt x="9630" y="3809"/>
                      <a:pt x="7042" y="1222"/>
                    </a:cubicBezTo>
                    <a:cubicBezTo>
                      <a:pt x="6198" y="378"/>
                      <a:pt x="5162" y="1"/>
                      <a:pt x="4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323;p70">
                <a:extLst>
                  <a:ext uri="{FF2B5EF4-FFF2-40B4-BE49-F238E27FC236}">
                    <a16:creationId xmlns:a16="http://schemas.microsoft.com/office/drawing/2014/main" id="{6AD643C7-556B-40A1-B822-BF5D44262CE2}"/>
                  </a:ext>
                </a:extLst>
              </p:cNvPr>
              <p:cNvSpPr/>
              <p:nvPr/>
            </p:nvSpPr>
            <p:spPr>
              <a:xfrm>
                <a:off x="3847600" y="2091900"/>
                <a:ext cx="148500" cy="130100"/>
              </a:xfrm>
              <a:custGeom>
                <a:avLst/>
                <a:gdLst/>
                <a:ahLst/>
                <a:cxnLst/>
                <a:rect l="l" t="t" r="r" b="b"/>
                <a:pathLst>
                  <a:path w="5940" h="5204" extrusionOk="0">
                    <a:moveTo>
                      <a:pt x="3115" y="524"/>
                    </a:moveTo>
                    <a:lnTo>
                      <a:pt x="3115" y="976"/>
                    </a:lnTo>
                    <a:cubicBezTo>
                      <a:pt x="2709" y="991"/>
                      <a:pt x="2393" y="1307"/>
                      <a:pt x="2393" y="1713"/>
                    </a:cubicBezTo>
                    <a:lnTo>
                      <a:pt x="2393" y="2104"/>
                    </a:lnTo>
                    <a:cubicBezTo>
                      <a:pt x="2393" y="2390"/>
                      <a:pt x="2573" y="2631"/>
                      <a:pt x="2844" y="2721"/>
                    </a:cubicBezTo>
                    <a:lnTo>
                      <a:pt x="3747" y="3022"/>
                    </a:lnTo>
                    <a:cubicBezTo>
                      <a:pt x="3807" y="3037"/>
                      <a:pt x="3837" y="3082"/>
                      <a:pt x="3837" y="3142"/>
                    </a:cubicBezTo>
                    <a:lnTo>
                      <a:pt x="3837" y="3428"/>
                    </a:lnTo>
                    <a:cubicBezTo>
                      <a:pt x="3837" y="3594"/>
                      <a:pt x="3702" y="3714"/>
                      <a:pt x="3551" y="3714"/>
                    </a:cubicBezTo>
                    <a:lnTo>
                      <a:pt x="3190" y="3714"/>
                    </a:lnTo>
                    <a:cubicBezTo>
                      <a:pt x="3025" y="3714"/>
                      <a:pt x="2904" y="3594"/>
                      <a:pt x="2904" y="3428"/>
                    </a:cubicBezTo>
                    <a:cubicBezTo>
                      <a:pt x="2904" y="3263"/>
                      <a:pt x="2777" y="3180"/>
                      <a:pt x="2649" y="3180"/>
                    </a:cubicBezTo>
                    <a:cubicBezTo>
                      <a:pt x="2521" y="3180"/>
                      <a:pt x="2393" y="3263"/>
                      <a:pt x="2393" y="3428"/>
                    </a:cubicBezTo>
                    <a:cubicBezTo>
                      <a:pt x="2393" y="3834"/>
                      <a:pt x="2694" y="4165"/>
                      <a:pt x="3100" y="4211"/>
                    </a:cubicBezTo>
                    <a:lnTo>
                      <a:pt x="3100" y="4677"/>
                    </a:lnTo>
                    <a:cubicBezTo>
                      <a:pt x="2062" y="4542"/>
                      <a:pt x="1279" y="3654"/>
                      <a:pt x="1279" y="2601"/>
                    </a:cubicBezTo>
                    <a:cubicBezTo>
                      <a:pt x="1279" y="1532"/>
                      <a:pt x="2077" y="645"/>
                      <a:pt x="3115" y="524"/>
                    </a:cubicBezTo>
                    <a:close/>
                    <a:moveTo>
                      <a:pt x="3354" y="0"/>
                    </a:moveTo>
                    <a:cubicBezTo>
                      <a:pt x="2596" y="0"/>
                      <a:pt x="1830" y="326"/>
                      <a:pt x="1295" y="1021"/>
                    </a:cubicBezTo>
                    <a:cubicBezTo>
                      <a:pt x="1" y="2736"/>
                      <a:pt x="1219" y="5204"/>
                      <a:pt x="3371" y="5204"/>
                    </a:cubicBezTo>
                    <a:cubicBezTo>
                      <a:pt x="4605" y="5189"/>
                      <a:pt x="5658" y="4331"/>
                      <a:pt x="5914" y="3127"/>
                    </a:cubicBezTo>
                    <a:cubicBezTo>
                      <a:pt x="5940" y="2954"/>
                      <a:pt x="5800" y="2845"/>
                      <a:pt x="5660" y="2845"/>
                    </a:cubicBezTo>
                    <a:cubicBezTo>
                      <a:pt x="5558" y="2845"/>
                      <a:pt x="5455" y="2903"/>
                      <a:pt x="5417" y="3037"/>
                    </a:cubicBezTo>
                    <a:cubicBezTo>
                      <a:pt x="5237" y="3910"/>
                      <a:pt x="4499" y="4587"/>
                      <a:pt x="3612" y="4692"/>
                    </a:cubicBezTo>
                    <a:lnTo>
                      <a:pt x="3612" y="4226"/>
                    </a:lnTo>
                    <a:cubicBezTo>
                      <a:pt x="4018" y="4196"/>
                      <a:pt x="4349" y="3849"/>
                      <a:pt x="4349" y="3428"/>
                    </a:cubicBezTo>
                    <a:lnTo>
                      <a:pt x="4349" y="3142"/>
                    </a:lnTo>
                    <a:cubicBezTo>
                      <a:pt x="4349" y="2872"/>
                      <a:pt x="4168" y="2616"/>
                      <a:pt x="3897" y="2541"/>
                    </a:cubicBezTo>
                    <a:lnTo>
                      <a:pt x="2995" y="2240"/>
                    </a:lnTo>
                    <a:cubicBezTo>
                      <a:pt x="2935" y="2225"/>
                      <a:pt x="2889" y="2164"/>
                      <a:pt x="2904" y="2104"/>
                    </a:cubicBezTo>
                    <a:lnTo>
                      <a:pt x="2904" y="1713"/>
                    </a:lnTo>
                    <a:cubicBezTo>
                      <a:pt x="2904" y="1593"/>
                      <a:pt x="2995" y="1487"/>
                      <a:pt x="3130" y="1487"/>
                    </a:cubicBezTo>
                    <a:lnTo>
                      <a:pt x="3612" y="1487"/>
                    </a:lnTo>
                    <a:cubicBezTo>
                      <a:pt x="3732" y="1487"/>
                      <a:pt x="3837" y="1593"/>
                      <a:pt x="3837" y="1713"/>
                    </a:cubicBezTo>
                    <a:cubicBezTo>
                      <a:pt x="3837" y="1878"/>
                      <a:pt x="3965" y="1961"/>
                      <a:pt x="4093" y="1961"/>
                    </a:cubicBezTo>
                    <a:cubicBezTo>
                      <a:pt x="4221" y="1961"/>
                      <a:pt x="4349" y="1878"/>
                      <a:pt x="4349" y="1713"/>
                    </a:cubicBezTo>
                    <a:cubicBezTo>
                      <a:pt x="4349" y="1307"/>
                      <a:pt x="4018" y="991"/>
                      <a:pt x="3627" y="976"/>
                    </a:cubicBezTo>
                    <a:lnTo>
                      <a:pt x="3627" y="524"/>
                    </a:lnTo>
                    <a:cubicBezTo>
                      <a:pt x="4469" y="630"/>
                      <a:pt x="5161" y="1232"/>
                      <a:pt x="5387" y="2044"/>
                    </a:cubicBezTo>
                    <a:cubicBezTo>
                      <a:pt x="5423" y="2177"/>
                      <a:pt x="5523" y="2235"/>
                      <a:pt x="5623" y="2235"/>
                    </a:cubicBezTo>
                    <a:cubicBezTo>
                      <a:pt x="5772" y="2235"/>
                      <a:pt x="5922" y="2107"/>
                      <a:pt x="5868" y="1909"/>
                    </a:cubicBezTo>
                    <a:cubicBezTo>
                      <a:pt x="5530" y="681"/>
                      <a:pt x="4451" y="0"/>
                      <a:pt x="3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5614637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41"/>
        <p:cNvGrpSpPr/>
        <p:nvPr/>
      </p:nvGrpSpPr>
      <p:grpSpPr>
        <a:xfrm>
          <a:off x="0" y="0"/>
          <a:ext cx="0" cy="0"/>
          <a:chOff x="0" y="0"/>
          <a:chExt cx="0" cy="0"/>
        </a:xfrm>
      </p:grpSpPr>
      <p:grpSp>
        <p:nvGrpSpPr>
          <p:cNvPr id="7" name="Group 6">
            <a:extLst>
              <a:ext uri="{FF2B5EF4-FFF2-40B4-BE49-F238E27FC236}">
                <a16:creationId xmlns:a16="http://schemas.microsoft.com/office/drawing/2014/main" id="{A42B51C2-795A-43BA-8976-50A2AF1F2AB7}"/>
              </a:ext>
            </a:extLst>
          </p:cNvPr>
          <p:cNvGrpSpPr/>
          <p:nvPr/>
        </p:nvGrpSpPr>
        <p:grpSpPr>
          <a:xfrm>
            <a:off x="334448" y="1823193"/>
            <a:ext cx="2336400" cy="1897371"/>
            <a:chOff x="396344" y="1892062"/>
            <a:chExt cx="2336400" cy="1897371"/>
          </a:xfrm>
        </p:grpSpPr>
        <p:pic>
          <p:nvPicPr>
            <p:cNvPr id="2443" name="Google Shape;2443;p52"/>
            <p:cNvPicPr preferRelativeResize="0"/>
            <p:nvPr/>
          </p:nvPicPr>
          <p:blipFill>
            <a:blip r:embed="rId3">
              <a:alphaModFix amt="50000"/>
            </a:blip>
            <a:stretch>
              <a:fillRect/>
            </a:stretch>
          </p:blipFill>
          <p:spPr>
            <a:xfrm>
              <a:off x="1034431" y="1892062"/>
              <a:ext cx="1117234" cy="939777"/>
            </a:xfrm>
            <a:prstGeom prst="rect">
              <a:avLst/>
            </a:prstGeom>
            <a:noFill/>
            <a:ln>
              <a:noFill/>
            </a:ln>
          </p:spPr>
        </p:pic>
        <p:grpSp>
          <p:nvGrpSpPr>
            <p:cNvPr id="5" name="Group 4">
              <a:extLst>
                <a:ext uri="{FF2B5EF4-FFF2-40B4-BE49-F238E27FC236}">
                  <a16:creationId xmlns:a16="http://schemas.microsoft.com/office/drawing/2014/main" id="{5A6E91C9-1E50-4E8D-AABE-0DD36248FEA5}"/>
                </a:ext>
              </a:extLst>
            </p:cNvPr>
            <p:cNvGrpSpPr/>
            <p:nvPr/>
          </p:nvGrpSpPr>
          <p:grpSpPr>
            <a:xfrm>
              <a:off x="396344" y="2142227"/>
              <a:ext cx="2336400" cy="1647206"/>
              <a:chOff x="396344" y="2142226"/>
              <a:chExt cx="2336400" cy="1909928"/>
            </a:xfrm>
          </p:grpSpPr>
          <p:sp>
            <p:nvSpPr>
              <p:cNvPr id="2468" name="Google Shape;2468;p52"/>
              <p:cNvSpPr txBox="1"/>
              <p:nvPr/>
            </p:nvSpPr>
            <p:spPr>
              <a:xfrm>
                <a:off x="396344" y="2142226"/>
                <a:ext cx="23364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rgbClr val="073763"/>
                    </a:solidFill>
                    <a:latin typeface="Open Sans" panose="020B0606030504020204" pitchFamily="34" charset="0"/>
                    <a:ea typeface="Open Sans" panose="020B0606030504020204" pitchFamily="34" charset="0"/>
                    <a:cs typeface="Open Sans" panose="020B0606030504020204" pitchFamily="34" charset="0"/>
                    <a:sym typeface="Overpass Black"/>
                  </a:rPr>
                  <a:t>Bước 1</a:t>
                </a:r>
                <a:endParaRPr sz="1600" b="1" dirty="0">
                  <a:solidFill>
                    <a:srgbClr val="073763"/>
                  </a:solidFill>
                  <a:latin typeface="Open Sans" panose="020B0606030504020204" pitchFamily="34" charset="0"/>
                  <a:ea typeface="Open Sans" panose="020B0606030504020204" pitchFamily="34" charset="0"/>
                  <a:cs typeface="Open Sans" panose="020B0606030504020204" pitchFamily="34" charset="0"/>
                  <a:sym typeface="Overpass Black"/>
                </a:endParaRPr>
              </a:p>
            </p:txBody>
          </p:sp>
          <p:sp>
            <p:nvSpPr>
              <p:cNvPr id="2469" name="Google Shape;2469;p52"/>
              <p:cNvSpPr txBox="1"/>
              <p:nvPr/>
            </p:nvSpPr>
            <p:spPr>
              <a:xfrm>
                <a:off x="645111" y="3159655"/>
                <a:ext cx="1897200" cy="89249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73763"/>
                    </a:solidFill>
                    <a:latin typeface="Open Sans"/>
                    <a:ea typeface="Open Sans"/>
                    <a:cs typeface="Open Sans"/>
                    <a:sym typeface="Open Sans"/>
                  </a:rPr>
                  <a:t>Mô tả các loại từ vựng của ngôn ngữ nguồn</a:t>
                </a:r>
                <a:endParaRPr dirty="0">
                  <a:solidFill>
                    <a:srgbClr val="073763"/>
                  </a:solidFill>
                  <a:latin typeface="Open Sans"/>
                  <a:ea typeface="Open Sans"/>
                  <a:cs typeface="Open Sans"/>
                  <a:sym typeface="Open Sans"/>
                </a:endParaRPr>
              </a:p>
            </p:txBody>
          </p:sp>
        </p:grpSp>
      </p:grpSp>
      <p:grpSp>
        <p:nvGrpSpPr>
          <p:cNvPr id="8" name="Group 7">
            <a:extLst>
              <a:ext uri="{FF2B5EF4-FFF2-40B4-BE49-F238E27FC236}">
                <a16:creationId xmlns:a16="http://schemas.microsoft.com/office/drawing/2014/main" id="{F0D63772-A218-4404-8331-115284815FA4}"/>
              </a:ext>
            </a:extLst>
          </p:cNvPr>
          <p:cNvGrpSpPr/>
          <p:nvPr/>
        </p:nvGrpSpPr>
        <p:grpSpPr>
          <a:xfrm>
            <a:off x="1920546" y="1503652"/>
            <a:ext cx="2776778" cy="1965222"/>
            <a:chOff x="1968709" y="1432407"/>
            <a:chExt cx="2776778" cy="1965222"/>
          </a:xfrm>
        </p:grpSpPr>
        <p:sp>
          <p:nvSpPr>
            <p:cNvPr id="2465" name="Google Shape;2465;p52"/>
            <p:cNvSpPr/>
            <p:nvPr/>
          </p:nvSpPr>
          <p:spPr>
            <a:xfrm rot="-1089028">
              <a:off x="1968709" y="1989350"/>
              <a:ext cx="1111701" cy="281313"/>
            </a:xfrm>
            <a:custGeom>
              <a:avLst/>
              <a:gdLst/>
              <a:ahLst/>
              <a:cxnLst/>
              <a:rect l="l" t="t" r="r" b="b"/>
              <a:pathLst>
                <a:path w="44470" h="11253" extrusionOk="0">
                  <a:moveTo>
                    <a:pt x="0" y="7032"/>
                  </a:moveTo>
                  <a:cubicBezTo>
                    <a:pt x="3974" y="7702"/>
                    <a:pt x="20584" y="12212"/>
                    <a:pt x="23843" y="11051"/>
                  </a:cubicBezTo>
                  <a:cubicBezTo>
                    <a:pt x="27102" y="9890"/>
                    <a:pt x="16118" y="603"/>
                    <a:pt x="19556" y="67"/>
                  </a:cubicBezTo>
                  <a:cubicBezTo>
                    <a:pt x="22994" y="-469"/>
                    <a:pt x="40318" y="6541"/>
                    <a:pt x="44470" y="7836"/>
                  </a:cubicBezTo>
                </a:path>
              </a:pathLst>
            </a:custGeom>
            <a:noFill/>
            <a:ln w="28575" cap="flat" cmpd="sng">
              <a:solidFill>
                <a:schemeClr val="dk2"/>
              </a:solidFill>
              <a:prstDash val="solid"/>
              <a:round/>
              <a:headEnd type="none" w="med" len="med"/>
              <a:tailEnd type="stealth" w="med" len="med"/>
            </a:ln>
          </p:spPr>
        </p:sp>
        <p:grpSp>
          <p:nvGrpSpPr>
            <p:cNvPr id="6" name="Group 5">
              <a:extLst>
                <a:ext uri="{FF2B5EF4-FFF2-40B4-BE49-F238E27FC236}">
                  <a16:creationId xmlns:a16="http://schemas.microsoft.com/office/drawing/2014/main" id="{B587CE8B-1489-4816-AE41-9F7DE2905452}"/>
                </a:ext>
              </a:extLst>
            </p:cNvPr>
            <p:cNvGrpSpPr/>
            <p:nvPr/>
          </p:nvGrpSpPr>
          <p:grpSpPr>
            <a:xfrm>
              <a:off x="2409087" y="1432407"/>
              <a:ext cx="2336400" cy="1965222"/>
              <a:chOff x="2409087" y="1432407"/>
              <a:chExt cx="2336400" cy="1965222"/>
            </a:xfrm>
          </p:grpSpPr>
          <p:pic>
            <p:nvPicPr>
              <p:cNvPr id="2444" name="Google Shape;2444;p52"/>
              <p:cNvPicPr preferRelativeResize="0"/>
              <p:nvPr/>
            </p:nvPicPr>
            <p:blipFill>
              <a:blip r:embed="rId4">
                <a:alphaModFix amt="72000"/>
              </a:blip>
              <a:stretch>
                <a:fillRect/>
              </a:stretch>
            </p:blipFill>
            <p:spPr>
              <a:xfrm>
                <a:off x="3022025" y="1432407"/>
                <a:ext cx="1117248" cy="939777"/>
              </a:xfrm>
              <a:prstGeom prst="rect">
                <a:avLst/>
              </a:prstGeom>
              <a:noFill/>
              <a:ln>
                <a:noFill/>
              </a:ln>
            </p:spPr>
          </p:pic>
          <p:grpSp>
            <p:nvGrpSpPr>
              <p:cNvPr id="4" name="Group 3">
                <a:extLst>
                  <a:ext uri="{FF2B5EF4-FFF2-40B4-BE49-F238E27FC236}">
                    <a16:creationId xmlns:a16="http://schemas.microsoft.com/office/drawing/2014/main" id="{0F914F3C-AF85-4DCA-98AA-261BE4CD6CA9}"/>
                  </a:ext>
                </a:extLst>
              </p:cNvPr>
              <p:cNvGrpSpPr/>
              <p:nvPr/>
            </p:nvGrpSpPr>
            <p:grpSpPr>
              <a:xfrm>
                <a:off x="2409087" y="1688482"/>
                <a:ext cx="2336400" cy="1709147"/>
                <a:chOff x="2397736" y="1643855"/>
                <a:chExt cx="2336400" cy="1709147"/>
              </a:xfrm>
            </p:grpSpPr>
            <p:sp>
              <p:nvSpPr>
                <p:cNvPr id="2470" name="Google Shape;2470;p52"/>
                <p:cNvSpPr txBox="1"/>
                <p:nvPr/>
              </p:nvSpPr>
              <p:spPr>
                <a:xfrm>
                  <a:off x="2397736" y="1643855"/>
                  <a:ext cx="23364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dirty="0">
                      <a:solidFill>
                        <a:srgbClr val="073763"/>
                      </a:solidFill>
                      <a:latin typeface="Open Sans" panose="020B0606030504020204" pitchFamily="34" charset="0"/>
                      <a:ea typeface="Open Sans" panose="020B0606030504020204" pitchFamily="34" charset="0"/>
                      <a:cs typeface="Open Sans" panose="020B0606030504020204" pitchFamily="34" charset="0"/>
                      <a:sym typeface="Overpass Black"/>
                    </a:rPr>
                    <a:t>B</a:t>
                  </a:r>
                  <a:r>
                    <a:rPr lang="en" sz="1600" b="1" dirty="0">
                      <a:solidFill>
                        <a:srgbClr val="073763"/>
                      </a:solidFill>
                      <a:latin typeface="Open Sans" panose="020B0606030504020204" pitchFamily="34" charset="0"/>
                      <a:ea typeface="Open Sans" panose="020B0606030504020204" pitchFamily="34" charset="0"/>
                      <a:cs typeface="Open Sans" panose="020B0606030504020204" pitchFamily="34" charset="0"/>
                      <a:sym typeface="Overpass Black"/>
                    </a:rPr>
                    <a:t>ước 2</a:t>
                  </a:r>
                  <a:endParaRPr sz="1600" b="1" dirty="0">
                    <a:solidFill>
                      <a:srgbClr val="073763"/>
                    </a:solidFill>
                    <a:latin typeface="Open Sans" panose="020B0606030504020204" pitchFamily="34" charset="0"/>
                    <a:ea typeface="Open Sans" panose="020B0606030504020204" pitchFamily="34" charset="0"/>
                    <a:cs typeface="Open Sans" panose="020B0606030504020204" pitchFamily="34" charset="0"/>
                    <a:sym typeface="Overpass Black"/>
                  </a:endParaRPr>
                </a:p>
              </p:txBody>
            </p:sp>
            <p:sp>
              <p:nvSpPr>
                <p:cNvPr id="2471" name="Google Shape;2471;p52"/>
                <p:cNvSpPr txBox="1"/>
                <p:nvPr/>
              </p:nvSpPr>
              <p:spPr>
                <a:xfrm>
                  <a:off x="2659497" y="2460502"/>
                  <a:ext cx="1897200" cy="89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073763"/>
                      </a:solidFill>
                      <a:latin typeface="Open Sans"/>
                      <a:ea typeface="Open Sans"/>
                      <a:cs typeface="Open Sans"/>
                      <a:sym typeface="Open Sans"/>
                    </a:rPr>
                    <a:t>Đ</a:t>
                  </a:r>
                  <a:r>
                    <a:rPr lang="en" dirty="0">
                      <a:solidFill>
                        <a:srgbClr val="073763"/>
                      </a:solidFill>
                      <a:latin typeface="Open Sans"/>
                      <a:ea typeface="Open Sans"/>
                      <a:cs typeface="Open Sans"/>
                      <a:sym typeface="Open Sans"/>
                    </a:rPr>
                    <a:t>ặc tả các từ loại bằng biểu thức chính quy</a:t>
                  </a:r>
                  <a:endParaRPr dirty="0">
                    <a:solidFill>
                      <a:srgbClr val="073763"/>
                    </a:solidFill>
                    <a:latin typeface="Open Sans"/>
                    <a:ea typeface="Open Sans"/>
                    <a:cs typeface="Open Sans"/>
                    <a:sym typeface="Open Sans"/>
                  </a:endParaRPr>
                </a:p>
              </p:txBody>
            </p:sp>
          </p:grpSp>
        </p:grpSp>
      </p:grpSp>
      <p:grpSp>
        <p:nvGrpSpPr>
          <p:cNvPr id="9" name="Group 8">
            <a:extLst>
              <a:ext uri="{FF2B5EF4-FFF2-40B4-BE49-F238E27FC236}">
                <a16:creationId xmlns:a16="http://schemas.microsoft.com/office/drawing/2014/main" id="{F5CB525F-0460-466A-B66F-809BA24C2B46}"/>
              </a:ext>
            </a:extLst>
          </p:cNvPr>
          <p:cNvGrpSpPr/>
          <p:nvPr/>
        </p:nvGrpSpPr>
        <p:grpSpPr>
          <a:xfrm>
            <a:off x="4011560" y="1434193"/>
            <a:ext cx="2723967" cy="1944570"/>
            <a:chOff x="4011560" y="1434193"/>
            <a:chExt cx="2723967" cy="1944570"/>
          </a:xfrm>
        </p:grpSpPr>
        <p:pic>
          <p:nvPicPr>
            <p:cNvPr id="2445" name="Google Shape;2445;p52"/>
            <p:cNvPicPr preferRelativeResize="0"/>
            <p:nvPr/>
          </p:nvPicPr>
          <p:blipFill>
            <a:blip r:embed="rId5">
              <a:alphaModFix amt="71000"/>
            </a:blip>
            <a:stretch>
              <a:fillRect/>
            </a:stretch>
          </p:blipFill>
          <p:spPr>
            <a:xfrm>
              <a:off x="5008703" y="1434193"/>
              <a:ext cx="1117248" cy="939777"/>
            </a:xfrm>
            <a:prstGeom prst="rect">
              <a:avLst/>
            </a:prstGeom>
            <a:noFill/>
            <a:ln>
              <a:noFill/>
            </a:ln>
          </p:spPr>
        </p:pic>
        <p:sp>
          <p:nvSpPr>
            <p:cNvPr id="2466" name="Google Shape;2466;p52"/>
            <p:cNvSpPr/>
            <p:nvPr/>
          </p:nvSpPr>
          <p:spPr>
            <a:xfrm rot="-512747">
              <a:off x="4011560" y="1814847"/>
              <a:ext cx="1102107" cy="184235"/>
            </a:xfrm>
            <a:custGeom>
              <a:avLst/>
              <a:gdLst/>
              <a:ahLst/>
              <a:cxnLst/>
              <a:rect l="l" t="t" r="r" b="b"/>
              <a:pathLst>
                <a:path w="48756" h="11475" extrusionOk="0">
                  <a:moveTo>
                    <a:pt x="0" y="1027"/>
                  </a:moveTo>
                  <a:cubicBezTo>
                    <a:pt x="3974" y="982"/>
                    <a:pt x="15716" y="-982"/>
                    <a:pt x="23842" y="759"/>
                  </a:cubicBezTo>
                  <a:cubicBezTo>
                    <a:pt x="31968" y="2500"/>
                    <a:pt x="44604" y="9689"/>
                    <a:pt x="48756" y="11475"/>
                  </a:cubicBezTo>
                </a:path>
              </a:pathLst>
            </a:custGeom>
            <a:noFill/>
            <a:ln w="28575" cap="flat" cmpd="sng">
              <a:solidFill>
                <a:schemeClr val="dk2"/>
              </a:solidFill>
              <a:prstDash val="solid"/>
              <a:round/>
              <a:headEnd type="none" w="med" len="med"/>
              <a:tailEnd type="stealth" w="med" len="med"/>
            </a:ln>
          </p:spPr>
        </p:sp>
        <p:grpSp>
          <p:nvGrpSpPr>
            <p:cNvPr id="3" name="Group 2">
              <a:extLst>
                <a:ext uri="{FF2B5EF4-FFF2-40B4-BE49-F238E27FC236}">
                  <a16:creationId xmlns:a16="http://schemas.microsoft.com/office/drawing/2014/main" id="{F8EF5037-5080-4588-973D-357D0C5E83A1}"/>
                </a:ext>
              </a:extLst>
            </p:cNvPr>
            <p:cNvGrpSpPr/>
            <p:nvPr/>
          </p:nvGrpSpPr>
          <p:grpSpPr>
            <a:xfrm>
              <a:off x="4399127" y="1694580"/>
              <a:ext cx="2336400" cy="1684183"/>
              <a:chOff x="4399127" y="1694580"/>
              <a:chExt cx="2336400" cy="1684183"/>
            </a:xfrm>
          </p:grpSpPr>
          <p:sp>
            <p:nvSpPr>
              <p:cNvPr id="2472" name="Google Shape;2472;p52"/>
              <p:cNvSpPr txBox="1"/>
              <p:nvPr/>
            </p:nvSpPr>
            <p:spPr>
              <a:xfrm>
                <a:off x="4399127" y="1694580"/>
                <a:ext cx="23364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dirty="0">
                    <a:solidFill>
                      <a:srgbClr val="073763"/>
                    </a:solidFill>
                    <a:latin typeface="Open Sans" panose="020B0606030504020204" pitchFamily="34" charset="0"/>
                    <a:ea typeface="Open Sans" panose="020B0606030504020204" pitchFamily="34" charset="0"/>
                    <a:cs typeface="Open Sans" panose="020B0606030504020204" pitchFamily="34" charset="0"/>
                    <a:sym typeface="Overpass Black"/>
                  </a:rPr>
                  <a:t>B</a:t>
                </a:r>
                <a:r>
                  <a:rPr lang="en" sz="1600" b="1" dirty="0">
                    <a:solidFill>
                      <a:srgbClr val="073763"/>
                    </a:solidFill>
                    <a:latin typeface="Open Sans" panose="020B0606030504020204" pitchFamily="34" charset="0"/>
                    <a:ea typeface="Open Sans" panose="020B0606030504020204" pitchFamily="34" charset="0"/>
                    <a:cs typeface="Open Sans" panose="020B0606030504020204" pitchFamily="34" charset="0"/>
                    <a:sym typeface="Overpass Black"/>
                  </a:rPr>
                  <a:t>ước 3</a:t>
                </a:r>
                <a:endParaRPr sz="1600" b="1" dirty="0">
                  <a:solidFill>
                    <a:srgbClr val="073763"/>
                  </a:solidFill>
                  <a:latin typeface="Open Sans" panose="020B0606030504020204" pitchFamily="34" charset="0"/>
                  <a:ea typeface="Open Sans" panose="020B0606030504020204" pitchFamily="34" charset="0"/>
                  <a:cs typeface="Open Sans" panose="020B0606030504020204" pitchFamily="34" charset="0"/>
                  <a:sym typeface="Overpass Black"/>
                </a:endParaRPr>
              </a:p>
            </p:txBody>
          </p:sp>
          <p:sp>
            <p:nvSpPr>
              <p:cNvPr id="2473" name="Google Shape;2473;p52"/>
              <p:cNvSpPr txBox="1"/>
              <p:nvPr/>
            </p:nvSpPr>
            <p:spPr>
              <a:xfrm>
                <a:off x="4670991" y="2486263"/>
                <a:ext cx="1897200" cy="89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73763"/>
                    </a:solidFill>
                    <a:latin typeface="Open Sans"/>
                    <a:ea typeface="Open Sans"/>
                    <a:cs typeface="Open Sans"/>
                    <a:sym typeface="Open Sans"/>
                  </a:rPr>
                  <a:t>Lựa chọn cách xử lý trong tình huống lỗi, ngoại lệ</a:t>
                </a:r>
                <a:endParaRPr dirty="0">
                  <a:solidFill>
                    <a:srgbClr val="073763"/>
                  </a:solidFill>
                  <a:latin typeface="Open Sans"/>
                  <a:ea typeface="Open Sans"/>
                  <a:cs typeface="Open Sans"/>
                  <a:sym typeface="Open Sans"/>
                </a:endParaRPr>
              </a:p>
            </p:txBody>
          </p:sp>
        </p:grpSp>
      </p:grpSp>
      <p:grpSp>
        <p:nvGrpSpPr>
          <p:cNvPr id="12" name="Group 11">
            <a:extLst>
              <a:ext uri="{FF2B5EF4-FFF2-40B4-BE49-F238E27FC236}">
                <a16:creationId xmlns:a16="http://schemas.microsoft.com/office/drawing/2014/main" id="{42A6705A-2396-4656-91B6-2B7D8D897CB7}"/>
              </a:ext>
            </a:extLst>
          </p:cNvPr>
          <p:cNvGrpSpPr/>
          <p:nvPr/>
        </p:nvGrpSpPr>
        <p:grpSpPr>
          <a:xfrm>
            <a:off x="5976456" y="1765423"/>
            <a:ext cx="2770000" cy="1874268"/>
            <a:chOff x="6530008" y="2196117"/>
            <a:chExt cx="2770000" cy="1874268"/>
          </a:xfrm>
        </p:grpSpPr>
        <p:sp>
          <p:nvSpPr>
            <p:cNvPr id="2467" name="Google Shape;2467;p52"/>
            <p:cNvSpPr/>
            <p:nvPr/>
          </p:nvSpPr>
          <p:spPr>
            <a:xfrm rot="12081527" flipH="1">
              <a:off x="6530008" y="2401414"/>
              <a:ext cx="1111729" cy="281320"/>
            </a:xfrm>
            <a:custGeom>
              <a:avLst/>
              <a:gdLst/>
              <a:ahLst/>
              <a:cxnLst/>
              <a:rect l="l" t="t" r="r" b="b"/>
              <a:pathLst>
                <a:path w="44470" h="11253" extrusionOk="0">
                  <a:moveTo>
                    <a:pt x="0" y="7032"/>
                  </a:moveTo>
                  <a:cubicBezTo>
                    <a:pt x="3974" y="7702"/>
                    <a:pt x="20584" y="12212"/>
                    <a:pt x="23843" y="11051"/>
                  </a:cubicBezTo>
                  <a:cubicBezTo>
                    <a:pt x="27102" y="9890"/>
                    <a:pt x="16118" y="603"/>
                    <a:pt x="19556" y="67"/>
                  </a:cubicBezTo>
                  <a:cubicBezTo>
                    <a:pt x="22994" y="-469"/>
                    <a:pt x="40318" y="6541"/>
                    <a:pt x="44470" y="7836"/>
                  </a:cubicBezTo>
                </a:path>
              </a:pathLst>
            </a:custGeom>
            <a:noFill/>
            <a:ln w="28575" cap="flat" cmpd="sng">
              <a:solidFill>
                <a:schemeClr val="dk2"/>
              </a:solidFill>
              <a:prstDash val="solid"/>
              <a:round/>
              <a:headEnd type="none" w="med" len="med"/>
              <a:tailEnd type="stealth" w="med" len="med"/>
            </a:ln>
          </p:spPr>
        </p:sp>
        <p:grpSp>
          <p:nvGrpSpPr>
            <p:cNvPr id="11" name="Group 10">
              <a:extLst>
                <a:ext uri="{FF2B5EF4-FFF2-40B4-BE49-F238E27FC236}">
                  <a16:creationId xmlns:a16="http://schemas.microsoft.com/office/drawing/2014/main" id="{F614D9D4-0A72-410E-B8C7-64DF7D43C549}"/>
                </a:ext>
              </a:extLst>
            </p:cNvPr>
            <p:cNvGrpSpPr/>
            <p:nvPr/>
          </p:nvGrpSpPr>
          <p:grpSpPr>
            <a:xfrm>
              <a:off x="6963608" y="2196117"/>
              <a:ext cx="2336400" cy="1874268"/>
              <a:chOff x="6399588" y="1892062"/>
              <a:chExt cx="2336400" cy="1874268"/>
            </a:xfrm>
          </p:grpSpPr>
          <p:pic>
            <p:nvPicPr>
              <p:cNvPr id="2442" name="Google Shape;2442;p52"/>
              <p:cNvPicPr preferRelativeResize="0"/>
              <p:nvPr/>
            </p:nvPicPr>
            <p:blipFill>
              <a:blip r:embed="rId6">
                <a:alphaModFix amt="82000"/>
              </a:blip>
              <a:stretch>
                <a:fillRect/>
              </a:stretch>
            </p:blipFill>
            <p:spPr>
              <a:xfrm>
                <a:off x="6995641" y="1892062"/>
                <a:ext cx="1117248" cy="939777"/>
              </a:xfrm>
              <a:prstGeom prst="rect">
                <a:avLst/>
              </a:prstGeom>
              <a:noFill/>
              <a:ln>
                <a:noFill/>
              </a:ln>
            </p:spPr>
          </p:pic>
          <p:grpSp>
            <p:nvGrpSpPr>
              <p:cNvPr id="2" name="Group 1">
                <a:extLst>
                  <a:ext uri="{FF2B5EF4-FFF2-40B4-BE49-F238E27FC236}">
                    <a16:creationId xmlns:a16="http://schemas.microsoft.com/office/drawing/2014/main" id="{B35C7A52-23E3-4E08-BBEC-F4D2AF351259}"/>
                  </a:ext>
                </a:extLst>
              </p:cNvPr>
              <p:cNvGrpSpPr/>
              <p:nvPr/>
            </p:nvGrpSpPr>
            <p:grpSpPr>
              <a:xfrm>
                <a:off x="6399588" y="2164673"/>
                <a:ext cx="2336400" cy="1601657"/>
                <a:chOff x="6374397" y="3037099"/>
                <a:chExt cx="2336400" cy="1601657"/>
              </a:xfrm>
            </p:grpSpPr>
            <p:sp>
              <p:nvSpPr>
                <p:cNvPr id="2474" name="Google Shape;2474;p52"/>
                <p:cNvSpPr txBox="1"/>
                <p:nvPr/>
              </p:nvSpPr>
              <p:spPr>
                <a:xfrm>
                  <a:off x="6374397" y="3037099"/>
                  <a:ext cx="23364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dirty="0">
                      <a:solidFill>
                        <a:srgbClr val="073763"/>
                      </a:solidFill>
                      <a:latin typeface="Open Sans" panose="020B0606030504020204" pitchFamily="34" charset="0"/>
                      <a:ea typeface="Open Sans" panose="020B0606030504020204" pitchFamily="34" charset="0"/>
                      <a:cs typeface="Open Sans" panose="020B0606030504020204" pitchFamily="34" charset="0"/>
                      <a:sym typeface="Overpass Black"/>
                    </a:rPr>
                    <a:t>B</a:t>
                  </a:r>
                  <a:r>
                    <a:rPr lang="en" sz="1600" b="1" dirty="0">
                      <a:solidFill>
                        <a:srgbClr val="073763"/>
                      </a:solidFill>
                      <a:latin typeface="Open Sans" panose="020B0606030504020204" pitchFamily="34" charset="0"/>
                      <a:ea typeface="Open Sans" panose="020B0606030504020204" pitchFamily="34" charset="0"/>
                      <a:cs typeface="Open Sans" panose="020B0606030504020204" pitchFamily="34" charset="0"/>
                      <a:sym typeface="Overpass Black"/>
                    </a:rPr>
                    <a:t>ước 4</a:t>
                  </a:r>
                  <a:endParaRPr sz="1600" b="1" dirty="0">
                    <a:solidFill>
                      <a:srgbClr val="073763"/>
                    </a:solidFill>
                    <a:latin typeface="Open Sans" panose="020B0606030504020204" pitchFamily="34" charset="0"/>
                    <a:ea typeface="Open Sans" panose="020B0606030504020204" pitchFamily="34" charset="0"/>
                    <a:cs typeface="Open Sans" panose="020B0606030504020204" pitchFamily="34" charset="0"/>
                    <a:sym typeface="Overpass Black"/>
                  </a:endParaRPr>
                </a:p>
              </p:txBody>
            </p:sp>
            <p:sp>
              <p:nvSpPr>
                <p:cNvPr id="2475" name="Google Shape;2475;p52"/>
                <p:cNvSpPr txBox="1"/>
                <p:nvPr/>
              </p:nvSpPr>
              <p:spPr>
                <a:xfrm>
                  <a:off x="6645943" y="3746256"/>
                  <a:ext cx="1897200" cy="89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73763"/>
                      </a:solidFill>
                      <a:latin typeface="Open Sans"/>
                      <a:ea typeface="Open Sans"/>
                      <a:cs typeface="Open Sans"/>
                      <a:sym typeface="Open Sans"/>
                    </a:rPr>
                    <a:t>Lựa chon phương pháp phân tích từ vựng phù hợp</a:t>
                  </a:r>
                  <a:endParaRPr dirty="0">
                    <a:solidFill>
                      <a:srgbClr val="073763"/>
                    </a:solidFill>
                    <a:latin typeface="Open Sans"/>
                    <a:ea typeface="Open Sans"/>
                    <a:cs typeface="Open Sans"/>
                    <a:sym typeface="Open Sans"/>
                  </a:endParaRPr>
                </a:p>
              </p:txBody>
            </p:sp>
          </p:grpSp>
        </p:grpSp>
      </p:grpSp>
      <p:sp>
        <p:nvSpPr>
          <p:cNvPr id="2476" name="Google Shape;2476;p52"/>
          <p:cNvSpPr txBox="1">
            <a:spLocks noGrp="1"/>
          </p:cNvSpPr>
          <p:nvPr>
            <p:ph type="ctrTitle"/>
          </p:nvPr>
        </p:nvSpPr>
        <p:spPr>
          <a:xfrm>
            <a:off x="736646" y="373025"/>
            <a:ext cx="7639603" cy="99296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dk2"/>
                </a:solidFill>
                <a:latin typeface="Open Sans" panose="020B0606030504020204" pitchFamily="34" charset="0"/>
                <a:ea typeface="Open Sans" panose="020B0606030504020204" pitchFamily="34" charset="0"/>
                <a:cs typeface="Open Sans" panose="020B0606030504020204" pitchFamily="34" charset="0"/>
              </a:rPr>
              <a:t>TỔNG QUÁT CÁC BƯỚC XÂY DỰNG BỘ PHÂN TÍCH TỪ VỰNG</a:t>
            </a:r>
            <a:endParaRPr dirty="0">
              <a:solidFill>
                <a:schemeClr val="dk2"/>
              </a:solidFill>
            </a:endParaRPr>
          </a:p>
        </p:txBody>
      </p:sp>
    </p:spTree>
    <p:extLst>
      <p:ext uri="{BB962C8B-B14F-4D97-AF65-F5344CB8AC3E}">
        <p14:creationId xmlns:p14="http://schemas.microsoft.com/office/powerpoint/2010/main" val="399977458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qua Marketing Plan by Slidego">
  <a:themeElements>
    <a:clrScheme name="Simple Light">
      <a:dk1>
        <a:srgbClr val="434343"/>
      </a:dk1>
      <a:lt1>
        <a:srgbClr val="FFFFFF"/>
      </a:lt1>
      <a:dk2>
        <a:srgbClr val="073763"/>
      </a:dk2>
      <a:lt2>
        <a:srgbClr val="3D85C6"/>
      </a:lt2>
      <a:accent1>
        <a:srgbClr val="3D85C6"/>
      </a:accent1>
      <a:accent2>
        <a:srgbClr val="B6D7A8"/>
      </a:accent2>
      <a:accent3>
        <a:srgbClr val="9FC5E8"/>
      </a:accent3>
      <a:accent4>
        <a:srgbClr val="9EDCD9"/>
      </a:accent4>
      <a:accent5>
        <a:srgbClr val="93C47D"/>
      </a:accent5>
      <a:accent6>
        <a:srgbClr val="6FA8DC"/>
      </a:accent6>
      <a:hlink>
        <a:srgbClr val="073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1978</TotalTime>
  <Words>2813</Words>
  <Application>Microsoft Office PowerPoint</Application>
  <PresentationFormat>On-screen Show (16:9)</PresentationFormat>
  <Paragraphs>434</Paragraphs>
  <Slides>33</Slides>
  <Notes>32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33</vt:i4>
      </vt:variant>
    </vt:vector>
  </HeadingPairs>
  <TitlesOfParts>
    <vt:vector size="45" baseType="lpstr">
      <vt:lpstr>Tahoma</vt:lpstr>
      <vt:lpstr>Symbol</vt:lpstr>
      <vt:lpstr>Open Sans SemiBold</vt:lpstr>
      <vt:lpstr>Overpass Black</vt:lpstr>
      <vt:lpstr>Open Sans</vt:lpstr>
      <vt:lpstr>Cambria Math</vt:lpstr>
      <vt:lpstr>Open Sans ExtraBold</vt:lpstr>
      <vt:lpstr>Wingdings</vt:lpstr>
      <vt:lpstr>Times New Roman</vt:lpstr>
      <vt:lpstr>Arial</vt:lpstr>
      <vt:lpstr>Fira Sans Extra Condensed Medium</vt:lpstr>
      <vt:lpstr>Aqua Marketing Plan by Slidego</vt:lpstr>
      <vt:lpstr>NGHIÊN CỨU VÀ CÀI ĐẶT CHƯƠNG TRÌNH PHÂN TÍCH TỪ VỰNG CHO NGÔN NGỮ LẬP TRÌNH PYTHON</vt:lpstr>
      <vt:lpstr>TỔNG QUAN VỀ CHƯƠNG TRÌNH DỊCH</vt:lpstr>
      <vt:lpstr>PowerPoint Presentation</vt:lpstr>
      <vt:lpstr>01</vt:lpstr>
      <vt:lpstr>VAI TRÒ CỦA  PHÂN TÍCH TỪ VỰNG</vt:lpstr>
      <vt:lpstr>VỊ TRÍ CỦA  PHÂN TÍCH TỪ VỰNG</vt:lpstr>
      <vt:lpstr>NHIỆM VỤ CỦA PHÂN TÍCH TỪ VỰNG</vt:lpstr>
      <vt:lpstr>PHÂN TÍCH TỪ VỰNG</vt:lpstr>
      <vt:lpstr>TỔNG QUÁT CÁC BƯỚC XÂY DỰNG BỘ PHÂN TÍCH TỪ VỰNG</vt:lpstr>
      <vt:lpstr>PHÂN TÍCH TỪ VỰNG</vt:lpstr>
      <vt:lpstr>PHÂN TÍCH TỪ VỰNG</vt:lpstr>
      <vt:lpstr>02</vt:lpstr>
      <vt:lpstr>VAI TRÒ CỦA  PHÂN TÍCH CÚ PHÁP</vt:lpstr>
      <vt:lpstr>NHIỆM VỤ CỦA  PHÂN TÍCH CÚ PHÁP</vt:lpstr>
      <vt:lpstr>CÁC KHÁI NIỆM CƠ BẢN VỀ PHÂN TÍCH CÚ PHÁP</vt:lpstr>
      <vt:lpstr>VĂN PHẠM PHI NGỮ CẢNH</vt:lpstr>
      <vt:lpstr>VĂN PHẠM PHI NGỮ CẢNH</vt:lpstr>
      <vt:lpstr>CÂY PHÂN TÍCH CÚ PHÁP (PARSE TREE)</vt:lpstr>
      <vt:lpstr>TỔNG QUÁT CÁC BƯỚC XÂY DỰNG BỘ PHÂN TÍCH CÚ PHÁP</vt:lpstr>
      <vt:lpstr>CÁC VẤN ĐỀ TRONG PHÂN TÍCH VĂN PHẠM</vt:lpstr>
      <vt:lpstr>CÁC VẤN ĐỀ TRONG PHÂN TÍCH VĂN PHẠM</vt:lpstr>
      <vt:lpstr>CÁC VẤN ĐỀ TRONG PHÂN TÍCH VĂN PHẠM</vt:lpstr>
      <vt:lpstr>CÁC VẤN ĐỀ TRONG PHÂN TÍCH VĂN PHẠM</vt:lpstr>
      <vt:lpstr>CÁC VẤN ĐỀ TRONG PHÂN TÍCH VĂN PHẠM</vt:lpstr>
      <vt:lpstr>CÁC PHƯƠNG PHÁP PHÂN TÍCH CÚ PHÁP</vt:lpstr>
      <vt:lpstr>CÁC PHƯƠNG PHÁP PHÂN TÍCH CÚ PHÁP</vt:lpstr>
      <vt:lpstr>PHÂN TÍCH CÚ PHÁP TỪ TRÊN XUỐNG</vt:lpstr>
      <vt:lpstr>PHÂN TÍCH CÚ PHÁP  TỪ DƯỚI LÊN</vt:lpstr>
      <vt:lpstr>BỘ PHÂN TÍCH CÚ PHÁP LR</vt:lpstr>
      <vt:lpstr>GIẢI THUẬT PHÂN TÍCH CÚ PHÁP LR</vt:lpstr>
      <vt:lpstr>GIẢI THUẬT PHÂN TÍCH CÚ PHÁP LR</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Aqua Marketing Plan</dc:title>
  <dc:creator>Gia Kiệt</dc:creator>
  <cp:lastModifiedBy>Ngô Gia Kiệt</cp:lastModifiedBy>
  <cp:revision>1</cp:revision>
  <dcterms:modified xsi:type="dcterms:W3CDTF">2021-06-23T02:45:32Z</dcterms:modified>
</cp:coreProperties>
</file>